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80" r:id="rId4"/>
  </p:sldMasterIdLst>
  <p:notesMasterIdLst>
    <p:notesMasterId r:id="rId27"/>
  </p:notesMasterIdLst>
  <p:sldIdLst>
    <p:sldId id="256" r:id="rId5"/>
    <p:sldId id="301" r:id="rId6"/>
    <p:sldId id="382" r:id="rId7"/>
    <p:sldId id="393" r:id="rId8"/>
    <p:sldId id="264" r:id="rId9"/>
    <p:sldId id="381" r:id="rId10"/>
    <p:sldId id="374" r:id="rId11"/>
    <p:sldId id="397" r:id="rId12"/>
    <p:sldId id="268" r:id="rId13"/>
    <p:sldId id="383" r:id="rId14"/>
    <p:sldId id="396" r:id="rId15"/>
    <p:sldId id="386" r:id="rId16"/>
    <p:sldId id="387" r:id="rId17"/>
    <p:sldId id="388" r:id="rId18"/>
    <p:sldId id="389" r:id="rId19"/>
    <p:sldId id="390" r:id="rId20"/>
    <p:sldId id="394" r:id="rId21"/>
    <p:sldId id="265" r:id="rId22"/>
    <p:sldId id="377" r:id="rId23"/>
    <p:sldId id="395" r:id="rId24"/>
    <p:sldId id="289"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69232-877A-5522-7D2B-AD2CDA6F8137}" name="Gaby Chalk" initials="GC" userId="S::Gaby.Chalk@viaorg.uk::998b4082-677b-4692-9130-284c85e169ac" providerId="AD"/>
  <p188:author id="{0BC4544C-3BB1-33AA-8581-99A0066E3F6B}" name="Gaby Chalk" initials="GC" userId="S::Gaby.Chalk@wdp.org.uk::998b4082-677b-4692-9130-284c85e169ac" providerId="AD"/>
  <p188:author id="{03D6F44E-EBF5-0172-455C-677FB2772B66}" name="Ali Plummer" initials="AP" userId="S::ali.plummer@viaorg.uk::41392c97-9951-4f2b-b774-41c3c675c4e5" providerId="AD"/>
  <p188:author id="{DD231DFC-2A0C-484D-59A1-2C4C49CFDD7C}" name="Fern Hensley" initials="FH" userId="S::Fern.Hensley@viaorg.uk::338798bc-d815-47fe-9303-7250e08ed11f" providerId="AD"/>
  <p188:author id="{F416E5FC-E978-2CCE-156E-DBD8DCB6EF78}" name="Marina Deeny" initials="MD" userId="S::marina.deeny@viaorg.uk::b1befd2c-22d2-4dff-8803-52defc5d81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C9E1C7B-FDF2-422F-90D8-B95BD098BF0B}">
  <a:tblStyle styleId="{2C9E1C7B-FDF2-422F-90D8-B95BD098BF0B}" styleName="VIA Table Style 1 (Default)">
    <a:wholeTbl>
      <a:tcTxStyle>
        <a:fontRef idx="minor">
          <a:schemeClr val="dk1"/>
        </a:fontRef>
        <a:schemeClr val="dk1"/>
      </a:tcTxStyle>
      <a:tcStyle>
        <a:tcBdr>
          <a:left>
            <a:ln>
              <a:noFill/>
            </a:ln>
          </a:left>
          <a:right>
            <a:ln>
              <a:noFill/>
            </a:ln>
          </a:right>
          <a:top>
            <a:ln w="25400" cmpd="sng">
              <a:solidFill>
                <a:schemeClr val="dk1"/>
              </a:solidFill>
            </a:ln>
          </a:top>
          <a:bottom>
            <a:ln w="254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accent3"/>
          </a:solidFill>
        </a:fill>
      </a:tcStyle>
    </a:band1H>
    <a:band1V>
      <a:tcStyle>
        <a:tcBdr/>
        <a:fill>
          <a:solidFill>
            <a:schemeClr val="accent3"/>
          </a:solidFill>
        </a:fill>
      </a:tcStyle>
    </a:band1V>
    <a:lastCol>
      <a:tcTxStyle b="on">
        <a:fontRef idx="minor">
          <a:schemeClr val="lt1"/>
        </a:fontRef>
        <a:schemeClr val="lt1"/>
      </a:tcTxStyle>
      <a:tcStyle>
        <a:tcBdr/>
        <a:fill>
          <a:solidFill>
            <a:schemeClr val="accent2"/>
          </a:solidFill>
        </a:fill>
      </a:tcStyle>
    </a:lastCol>
    <a:firstCol>
      <a:tcTxStyle b="on">
        <a:fontRef idx="minor">
          <a:schemeClr val="lt1"/>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dk1"/>
          </a:solidFill>
        </a:fill>
      </a:tcStyle>
    </a:lastRow>
    <a:seCell>
      <a:tcTxStyle b="on">
        <a:fontRef idx="minor">
          <a:schemeClr val="lt1"/>
        </a:fontRef>
        <a:schemeClr val="dk1"/>
      </a:tcTxStyle>
      <a:tcStyle>
        <a:tcBdr/>
      </a:tcStyle>
    </a:seCell>
    <a:swCell>
      <a:tcTxStyle b="on">
        <a:fontRef idx="minor">
          <a:schemeClr val="lt1"/>
        </a:fontRef>
        <a:schemeClr val="dk1"/>
      </a:tcTxStyle>
      <a:tcStyle>
        <a:tcBdr/>
      </a:tcStyle>
    </a:swCell>
    <a:firstRow>
      <a:tcTxStyle b="on">
        <a:fontRef idx="minor">
          <a:schemeClr val="lt1"/>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Sackville" userId="6056b65f-2e1d-430c-b7fa-6b093ea9292a" providerId="ADAL" clId="{B6A7047E-72E2-49E1-8371-FE9F03F056A4}"/>
    <pc:docChg chg="custSel modSld">
      <pc:chgData name="Tom Sackville" userId="6056b65f-2e1d-430c-b7fa-6b093ea9292a" providerId="ADAL" clId="{B6A7047E-72E2-49E1-8371-FE9F03F056A4}" dt="2024-04-29T13:49:41.553" v="48" actId="20577"/>
      <pc:docMkLst>
        <pc:docMk/>
      </pc:docMkLst>
      <pc:sldChg chg="modSp mod">
        <pc:chgData name="Tom Sackville" userId="6056b65f-2e1d-430c-b7fa-6b093ea9292a" providerId="ADAL" clId="{B6A7047E-72E2-49E1-8371-FE9F03F056A4}" dt="2024-04-29T13:49:41.553" v="48" actId="20577"/>
        <pc:sldMkLst>
          <pc:docMk/>
          <pc:sldMk cId="3449483053" sldId="381"/>
        </pc:sldMkLst>
        <pc:spChg chg="mod">
          <ac:chgData name="Tom Sackville" userId="6056b65f-2e1d-430c-b7fa-6b093ea9292a" providerId="ADAL" clId="{B6A7047E-72E2-49E1-8371-FE9F03F056A4}" dt="2024-04-29T13:49:41.553" v="48" actId="20577"/>
          <ac:spMkLst>
            <pc:docMk/>
            <pc:sldMk cId="3449483053" sldId="381"/>
            <ac:spMk id="8" creationId="{7A2DD2EC-853E-07E8-8564-F16CE9FC7C11}"/>
          </ac:spMkLst>
        </pc:spChg>
      </pc:sldChg>
      <pc:sldChg chg="modSp mod">
        <pc:chgData name="Tom Sackville" userId="6056b65f-2e1d-430c-b7fa-6b093ea9292a" providerId="ADAL" clId="{B6A7047E-72E2-49E1-8371-FE9F03F056A4}" dt="2024-04-29T13:27:58.455" v="41" actId="20577"/>
        <pc:sldMkLst>
          <pc:docMk/>
          <pc:sldMk cId="1925811078" sldId="387"/>
        </pc:sldMkLst>
        <pc:spChg chg="mod">
          <ac:chgData name="Tom Sackville" userId="6056b65f-2e1d-430c-b7fa-6b093ea9292a" providerId="ADAL" clId="{B6A7047E-72E2-49E1-8371-FE9F03F056A4}" dt="2024-04-29T13:27:58.455" v="41" actId="20577"/>
          <ac:spMkLst>
            <pc:docMk/>
            <pc:sldMk cId="1925811078" sldId="387"/>
            <ac:spMk id="6" creationId="{4F0D5CD1-5808-07B6-1F3D-9AE166696209}"/>
          </ac:spMkLst>
        </pc:spChg>
      </pc:sldChg>
      <pc:sldChg chg="delSp mod">
        <pc:chgData name="Tom Sackville" userId="6056b65f-2e1d-430c-b7fa-6b093ea9292a" providerId="ADAL" clId="{B6A7047E-72E2-49E1-8371-FE9F03F056A4}" dt="2024-04-29T13:25:36.013" v="0" actId="21"/>
        <pc:sldMkLst>
          <pc:docMk/>
          <pc:sldMk cId="2317559456" sldId="397"/>
        </pc:sldMkLst>
        <pc:spChg chg="del">
          <ac:chgData name="Tom Sackville" userId="6056b65f-2e1d-430c-b7fa-6b093ea9292a" providerId="ADAL" clId="{B6A7047E-72E2-49E1-8371-FE9F03F056A4}" dt="2024-04-29T13:25:36.013" v="0" actId="21"/>
          <ac:spMkLst>
            <pc:docMk/>
            <pc:sldMk cId="2317559456" sldId="397"/>
            <ac:spMk id="6" creationId="{49151DD9-656A-88EC-B461-B2DB940572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7495-1678-4E76-859D-42073379ADA3}" type="datetimeFigureOut">
              <a:rPr lang="en-GB" smtClean="0"/>
              <a:t>29/04/2024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09F16-9DDD-4C26-A416-42E826FD2124}" type="slidenum">
              <a:rPr lang="en-GB" smtClean="0"/>
              <a:t>‹#›</a:t>
            </a:fld>
            <a:endParaRPr lang="en-GB"/>
          </a:p>
        </p:txBody>
      </p:sp>
    </p:spTree>
    <p:extLst>
      <p:ext uri="{BB962C8B-B14F-4D97-AF65-F5344CB8AC3E}">
        <p14:creationId xmlns:p14="http://schemas.microsoft.com/office/powerpoint/2010/main" val="162849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09F16-9DDD-4C26-A416-42E826FD21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31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509F16-9DDD-4C26-A416-42E826FD2124}" type="slidenum">
              <a:rPr lang="en-GB" smtClean="0"/>
              <a:t>3</a:t>
            </a:fld>
            <a:endParaRPr lang="en-GB"/>
          </a:p>
        </p:txBody>
      </p:sp>
    </p:spTree>
    <p:extLst>
      <p:ext uri="{BB962C8B-B14F-4D97-AF65-F5344CB8AC3E}">
        <p14:creationId xmlns:p14="http://schemas.microsoft.com/office/powerpoint/2010/main" val="3542390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62E4-81D7-2C62-BD84-6F09C19C1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E5789-567A-08E4-53C4-1AF596CA3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D6037-F696-23B9-2AE3-61E23F6D4CA0}"/>
              </a:ext>
            </a:extLst>
          </p:cNvPr>
          <p:cNvSpPr>
            <a:spLocks noGrp="1"/>
          </p:cNvSpPr>
          <p:nvPr>
            <p:ph type="body" idx="1"/>
          </p:nvPr>
        </p:nvSpPr>
        <p:spPr/>
        <p:txBody>
          <a:bodyPr/>
          <a:lstStyle/>
          <a:p>
            <a:r>
              <a:rPr lang="en-GB" dirty="0"/>
              <a:t>Ill populate this next week from the spec. contract</a:t>
            </a:r>
          </a:p>
        </p:txBody>
      </p:sp>
      <p:sp>
        <p:nvSpPr>
          <p:cNvPr id="4" name="Slide Number Placeholder 3">
            <a:extLst>
              <a:ext uri="{FF2B5EF4-FFF2-40B4-BE49-F238E27FC236}">
                <a16:creationId xmlns:a16="http://schemas.microsoft.com/office/drawing/2014/main" id="{AE329C58-0EBF-B65A-41A3-A0937DB295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09F16-9DDD-4C26-A416-42E826FD21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3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09F16-9DDD-4C26-A416-42E826FD21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3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we need the NHSPS as not an NHS transfer?</a:t>
            </a:r>
          </a:p>
        </p:txBody>
      </p:sp>
      <p:sp>
        <p:nvSpPr>
          <p:cNvPr id="4" name="Slide Number Placeholder 3"/>
          <p:cNvSpPr>
            <a:spLocks noGrp="1"/>
          </p:cNvSpPr>
          <p:nvPr>
            <p:ph type="sldNum" sz="quarter" idx="5"/>
          </p:nvPr>
        </p:nvSpPr>
        <p:spPr/>
        <p:txBody>
          <a:bodyPr/>
          <a:lstStyle/>
          <a:p>
            <a:fld id="{DB509F16-9DDD-4C26-A416-42E826FD2124}" type="slidenum">
              <a:rPr lang="en-GB" smtClean="0"/>
              <a:t>15</a:t>
            </a:fld>
            <a:endParaRPr lang="en-GB"/>
          </a:p>
        </p:txBody>
      </p:sp>
    </p:spTree>
    <p:extLst>
      <p:ext uri="{BB962C8B-B14F-4D97-AF65-F5344CB8AC3E}">
        <p14:creationId xmlns:p14="http://schemas.microsoft.com/office/powerpoint/2010/main" val="202959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we want to reword the redundancy section in light of the fact that as it stands there could be one?</a:t>
            </a:r>
          </a:p>
        </p:txBody>
      </p:sp>
      <p:sp>
        <p:nvSpPr>
          <p:cNvPr id="4" name="Slide Number Placeholder 3"/>
          <p:cNvSpPr>
            <a:spLocks noGrp="1"/>
          </p:cNvSpPr>
          <p:nvPr>
            <p:ph type="sldNum" sz="quarter" idx="5"/>
          </p:nvPr>
        </p:nvSpPr>
        <p:spPr/>
        <p:txBody>
          <a:bodyPr/>
          <a:lstStyle/>
          <a:p>
            <a:fld id="{DB509F16-9DDD-4C26-A416-42E826FD2124}" type="slidenum">
              <a:rPr lang="en-GB" smtClean="0"/>
              <a:t>17</a:t>
            </a:fld>
            <a:endParaRPr lang="en-GB"/>
          </a:p>
        </p:txBody>
      </p:sp>
    </p:spTree>
    <p:extLst>
      <p:ext uri="{BB962C8B-B14F-4D97-AF65-F5344CB8AC3E}">
        <p14:creationId xmlns:p14="http://schemas.microsoft.com/office/powerpoint/2010/main" val="386364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09F16-9DDD-4C26-A416-42E826FD21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47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64A7-D6C3-B64A-79A1-325A6A432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3C6E8-2C64-E863-4C93-580A3928F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D55CA-FBF8-541B-C302-F64F48063C1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5A3441-411D-E2AC-2438-4A4A57FDB4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09F16-9DDD-4C26-A416-42E826FD21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00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tion 1">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2992436" cy="847131"/>
          </a:xfrm>
        </p:spPr>
        <p:txBody>
          <a:bodyPr>
            <a:normAutofit/>
          </a:bodyPr>
          <a:lstStyle>
            <a:lvl1pPr marL="0" indent="0" algn="l">
              <a:buNone/>
              <a:defRPr sz="20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and Long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F2CBC451-FA6E-45DD-814F-9E33258F3601}"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8950442" cy="1231106"/>
          </a:xfrm>
        </p:spPr>
        <p:txBody>
          <a:bodyPr anchor="t" anchorCtr="0"/>
          <a:lstStyle>
            <a:lvl1pPr algn="l">
              <a:defRPr sz="4000">
                <a:solidFill>
                  <a:schemeClr val="bg1"/>
                </a:solidFill>
                <a:latin typeface="+mj-lt"/>
              </a:defRPr>
            </a:lvl1pPr>
          </a:lstStyle>
          <a:p>
            <a:r>
              <a:rPr lang="en-GB"/>
              <a:t>Presentation Title (Insert &gt; H &amp; F)</a:t>
            </a:r>
          </a:p>
        </p:txBody>
      </p:sp>
      <p:pic>
        <p:nvPicPr>
          <p:cNvPr id="9" name="Graphic 8">
            <a:extLst>
              <a:ext uri="{FF2B5EF4-FFF2-40B4-BE49-F238E27FC236}">
                <a16:creationId xmlns:a16="http://schemas.microsoft.com/office/drawing/2014/main" id="{D144A359-10A3-AF70-2225-AB03DD599E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 r="21"/>
          <a:stretch/>
        </p:blipFill>
        <p:spPr>
          <a:xfrm>
            <a:off x="4544513" y="740974"/>
            <a:ext cx="7020628" cy="5461389"/>
          </a:xfrm>
          <a:prstGeom prst="rect">
            <a:avLst/>
          </a:prstGeom>
        </p:spPr>
      </p:pic>
    </p:spTree>
    <p:extLst>
      <p:ext uri="{BB962C8B-B14F-4D97-AF65-F5344CB8AC3E}">
        <p14:creationId xmlns:p14="http://schemas.microsoft.com/office/powerpoint/2010/main" val="2281635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A82D-A872-B829-1378-2CF4904BEEDF}"/>
              </a:ext>
            </a:extLst>
          </p:cNvPr>
          <p:cNvSpPr>
            <a:spLocks noGrp="1"/>
          </p:cNvSpPr>
          <p:nvPr>
            <p:ph type="title"/>
          </p:nvPr>
        </p:nvSpPr>
        <p:spPr>
          <a:xfrm>
            <a:off x="1281113" y="2144126"/>
            <a:ext cx="7172325" cy="553998"/>
          </a:xfrm>
        </p:spPr>
        <p:txBody>
          <a:bodyPr/>
          <a:lstStyle>
            <a:lvl1pPr>
              <a:defRPr sz="4000" b="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3C55E69-8344-7018-BD89-8FB532E7A868}"/>
              </a:ext>
            </a:extLst>
          </p:cNvPr>
          <p:cNvSpPr>
            <a:spLocks noGrp="1"/>
          </p:cNvSpPr>
          <p:nvPr>
            <p:ph type="dt" sz="half" idx="10"/>
          </p:nvPr>
        </p:nvSpPr>
        <p:spPr/>
        <p:txBody>
          <a:bodyPr/>
          <a:lstStyle>
            <a:lvl1pPr>
              <a:defRPr>
                <a:solidFill>
                  <a:schemeClr val="bg1"/>
                </a:solidFill>
              </a:defRPr>
            </a:lvl1p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D06E205B-D1D4-801F-E2A4-1F65ADD6CFE2}"/>
              </a:ext>
            </a:extLst>
          </p:cNvPr>
          <p:cNvSpPr>
            <a:spLocks noGrp="1"/>
          </p:cNvSpPr>
          <p:nvPr>
            <p:ph type="ftr" sz="quarter" idx="11"/>
          </p:nvPr>
        </p:nvSpPr>
        <p:spPr/>
        <p:txBody>
          <a:bodyPr/>
          <a:lstStyle>
            <a:lvl1pPr>
              <a:defRPr>
                <a:solidFill>
                  <a:schemeClr val="bg1"/>
                </a:solidFill>
              </a:defRPr>
            </a:lvl1pPr>
          </a:lstStyle>
          <a:p>
            <a:r>
              <a:rPr lang="en-GB"/>
              <a:t>Presentation Title (Insert &gt; H &amp; F)</a:t>
            </a:r>
          </a:p>
        </p:txBody>
      </p:sp>
      <p:sp>
        <p:nvSpPr>
          <p:cNvPr id="5" name="Slide Number Placeholder 4">
            <a:extLst>
              <a:ext uri="{FF2B5EF4-FFF2-40B4-BE49-F238E27FC236}">
                <a16:creationId xmlns:a16="http://schemas.microsoft.com/office/drawing/2014/main" id="{E62BC259-B1EA-AFDE-E3F4-E9F6D281D59C}"/>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pic>
        <p:nvPicPr>
          <p:cNvPr id="6" name="Graphic 5">
            <a:extLst>
              <a:ext uri="{FF2B5EF4-FFF2-40B4-BE49-F238E27FC236}">
                <a16:creationId xmlns:a16="http://schemas.microsoft.com/office/drawing/2014/main" id="{DBF3C6B8-EDCF-82AA-A60C-1B53414498B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7" y="129768"/>
            <a:ext cx="1126800" cy="379820"/>
          </a:xfrm>
          <a:prstGeom prst="rect">
            <a:avLst/>
          </a:prstGeom>
        </p:spPr>
      </p:pic>
      <p:sp>
        <p:nvSpPr>
          <p:cNvPr id="7" name="TextBox 6">
            <a:extLst>
              <a:ext uri="{FF2B5EF4-FFF2-40B4-BE49-F238E27FC236}">
                <a16:creationId xmlns:a16="http://schemas.microsoft.com/office/drawing/2014/main" id="{65BE3786-C63B-FA2E-DB30-C11F5174F011}"/>
              </a:ext>
            </a:extLst>
          </p:cNvPr>
          <p:cNvSpPr txBox="1"/>
          <p:nvPr userDrawn="1"/>
        </p:nvSpPr>
        <p:spPr>
          <a:xfrm>
            <a:off x="10946148" y="6173291"/>
            <a:ext cx="621965" cy="184666"/>
          </a:xfrm>
          <a:prstGeom prst="rect">
            <a:avLst/>
          </a:prstGeom>
          <a:noFill/>
        </p:spPr>
        <p:txBody>
          <a:bodyPr wrap="none" lIns="0" tIns="0" rIns="0" bIns="0" rtlCol="0">
            <a:spAutoFit/>
          </a:bodyPr>
          <a:lstStyle/>
          <a:p>
            <a:pPr algn="r"/>
            <a:r>
              <a:rPr lang="en-GB" sz="1200" b="0">
                <a:solidFill>
                  <a:schemeClr val="bg1"/>
                </a:solidFill>
              </a:rPr>
              <a:t>viaorg.uk</a:t>
            </a:r>
          </a:p>
        </p:txBody>
      </p:sp>
      <p:cxnSp>
        <p:nvCxnSpPr>
          <p:cNvPr id="8" name="Straight Connector 7">
            <a:extLst>
              <a:ext uri="{FF2B5EF4-FFF2-40B4-BE49-F238E27FC236}">
                <a16:creationId xmlns:a16="http://schemas.microsoft.com/office/drawing/2014/main" id="{F4F7908C-EB4F-AC8D-5791-59D257FFFAB7}"/>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F51C43BF-0863-0FBE-70AE-A98879EE0B41}"/>
              </a:ext>
            </a:extLst>
          </p:cNvPr>
          <p:cNvSpPr>
            <a:spLocks noGrp="1"/>
          </p:cNvSpPr>
          <p:nvPr>
            <p:ph type="body" sz="quarter" idx="13"/>
          </p:nvPr>
        </p:nvSpPr>
        <p:spPr>
          <a:xfrm>
            <a:off x="1271588" y="2800350"/>
            <a:ext cx="7172325" cy="933450"/>
          </a:xfrm>
        </p:spPr>
        <p:txBody>
          <a:bodyPr>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8994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with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9CEC-62D2-5870-ED47-34B56ACA39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E17ABB-8B1D-786F-AC69-02B23B245178}"/>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4ECC7DE4-3AA3-25E3-F953-6AB58FA28717}"/>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5A6EB4D7-C9E7-F9E5-C794-C2AFCE8A6A97}"/>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9" name="Text Placeholder 8">
            <a:extLst>
              <a:ext uri="{FF2B5EF4-FFF2-40B4-BE49-F238E27FC236}">
                <a16:creationId xmlns:a16="http://schemas.microsoft.com/office/drawing/2014/main" id="{B87FB19D-213C-BBDB-B881-6DE481605F89}"/>
              </a:ext>
            </a:extLst>
          </p:cNvPr>
          <p:cNvSpPr>
            <a:spLocks noGrp="1"/>
          </p:cNvSpPr>
          <p:nvPr>
            <p:ph type="body" sz="quarter" idx="13" hasCustomPrompt="1"/>
          </p:nvPr>
        </p:nvSpPr>
        <p:spPr>
          <a:xfrm>
            <a:off x="623888" y="1809751"/>
            <a:ext cx="5343525" cy="396368"/>
          </a:xfrm>
        </p:spPr>
        <p:txBody>
          <a:bodyPr>
            <a:normAutofit/>
          </a:bodyPr>
          <a:lstStyle>
            <a:lvl1pPr>
              <a:defRPr sz="2000" b="0"/>
            </a:lvl1pPr>
          </a:lstStyle>
          <a:p>
            <a:pPr lvl="0"/>
            <a:r>
              <a:rPr lang="en-US"/>
              <a:t>Sub heading</a:t>
            </a:r>
          </a:p>
        </p:txBody>
      </p:sp>
      <p:sp>
        <p:nvSpPr>
          <p:cNvPr id="11" name="Text Placeholder 10">
            <a:extLst>
              <a:ext uri="{FF2B5EF4-FFF2-40B4-BE49-F238E27FC236}">
                <a16:creationId xmlns:a16="http://schemas.microsoft.com/office/drawing/2014/main" id="{7EA66997-539F-70E7-1157-4F123A85DB7E}"/>
              </a:ext>
            </a:extLst>
          </p:cNvPr>
          <p:cNvSpPr>
            <a:spLocks noGrp="1"/>
          </p:cNvSpPr>
          <p:nvPr>
            <p:ph type="body" sz="quarter" idx="14"/>
          </p:nvPr>
        </p:nvSpPr>
        <p:spPr>
          <a:xfrm>
            <a:off x="623888" y="2206625"/>
            <a:ext cx="5343525" cy="3395663"/>
          </a:xfrm>
        </p:spPr>
        <p:txBody>
          <a:bodyPr>
            <a:normAutofit/>
          </a:bodyPr>
          <a:lstStyle>
            <a:lvl1pPr>
              <a:defRPr sz="2800"/>
            </a:lvl1pPr>
          </a:lstStyle>
          <a:p>
            <a:pPr lvl="0"/>
            <a:r>
              <a:rPr lang="en-US"/>
              <a:t>Click to edit Master text styles</a:t>
            </a:r>
          </a:p>
        </p:txBody>
      </p:sp>
      <p:sp>
        <p:nvSpPr>
          <p:cNvPr id="15" name="Text Placeholder 8">
            <a:extLst>
              <a:ext uri="{FF2B5EF4-FFF2-40B4-BE49-F238E27FC236}">
                <a16:creationId xmlns:a16="http://schemas.microsoft.com/office/drawing/2014/main" id="{9F326AC8-4173-25C0-81F4-18A802D0F850}"/>
              </a:ext>
            </a:extLst>
          </p:cNvPr>
          <p:cNvSpPr>
            <a:spLocks noGrp="1"/>
          </p:cNvSpPr>
          <p:nvPr>
            <p:ph type="body" sz="quarter" idx="15" hasCustomPrompt="1"/>
          </p:nvPr>
        </p:nvSpPr>
        <p:spPr>
          <a:xfrm>
            <a:off x="6223000" y="1809751"/>
            <a:ext cx="5343525" cy="396368"/>
          </a:xfrm>
        </p:spPr>
        <p:txBody>
          <a:bodyPr>
            <a:normAutofit/>
          </a:bodyPr>
          <a:lstStyle>
            <a:lvl1pPr>
              <a:defRPr sz="2000" b="0"/>
            </a:lvl1pPr>
          </a:lstStyle>
          <a:p>
            <a:pPr lvl="0"/>
            <a:r>
              <a:rPr lang="en-US"/>
              <a:t>Sub heading</a:t>
            </a:r>
          </a:p>
        </p:txBody>
      </p:sp>
      <p:sp>
        <p:nvSpPr>
          <p:cNvPr id="16" name="Text Placeholder 10">
            <a:extLst>
              <a:ext uri="{FF2B5EF4-FFF2-40B4-BE49-F238E27FC236}">
                <a16:creationId xmlns:a16="http://schemas.microsoft.com/office/drawing/2014/main" id="{5CD4C68F-7166-BF93-316B-9ED82B675078}"/>
              </a:ext>
            </a:extLst>
          </p:cNvPr>
          <p:cNvSpPr>
            <a:spLocks noGrp="1"/>
          </p:cNvSpPr>
          <p:nvPr>
            <p:ph type="body" sz="quarter" idx="16"/>
          </p:nvPr>
        </p:nvSpPr>
        <p:spPr>
          <a:xfrm>
            <a:off x="6223000" y="2206625"/>
            <a:ext cx="5343525" cy="3395663"/>
          </a:xfrm>
        </p:spPr>
        <p:txBody>
          <a:bodyPr>
            <a:normAutofit/>
          </a:bodyPr>
          <a:lstStyle>
            <a:lvl1pPr>
              <a:defRPr sz="2800"/>
            </a:lvl1pPr>
          </a:lstStyle>
          <a:p>
            <a:pPr lvl="0"/>
            <a:r>
              <a:rPr lang="en-US"/>
              <a:t>Click to edit Master text styles</a:t>
            </a:r>
          </a:p>
        </p:txBody>
      </p:sp>
    </p:spTree>
    <p:extLst>
      <p:ext uri="{BB962C8B-B14F-4D97-AF65-F5344CB8AC3E}">
        <p14:creationId xmlns:p14="http://schemas.microsoft.com/office/powerpoint/2010/main" val="1493760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E8AB-861E-5674-A986-F8F0311AB8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769451-446D-576D-00B9-71E535CF04DF}"/>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92875FF2-A1F7-BF80-6C6E-3B45A9406176}"/>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B46DA3E8-9562-4221-F327-5BD9E2767506}"/>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9" name="Text Placeholder 8">
            <a:extLst>
              <a:ext uri="{FF2B5EF4-FFF2-40B4-BE49-F238E27FC236}">
                <a16:creationId xmlns:a16="http://schemas.microsoft.com/office/drawing/2014/main" id="{50D45ED3-4523-3D89-52A8-267E612FCF6E}"/>
              </a:ext>
            </a:extLst>
          </p:cNvPr>
          <p:cNvSpPr>
            <a:spLocks noGrp="1"/>
          </p:cNvSpPr>
          <p:nvPr>
            <p:ph type="body" sz="quarter" idx="13"/>
          </p:nvPr>
        </p:nvSpPr>
        <p:spPr>
          <a:xfrm>
            <a:off x="623888" y="1792058"/>
            <a:ext cx="10944225" cy="3744913"/>
          </a:xfrm>
        </p:spPr>
        <p:txBody>
          <a:bodyPr>
            <a:normAutofit/>
          </a:bodyPr>
          <a:lstStyle>
            <a:lvl1pPr marL="288000" indent="-288000">
              <a:spcBef>
                <a:spcPts val="500"/>
              </a:spcBef>
              <a:buFont typeface="Arial" panose="020B0604020202020204" pitchFamily="34" charset="0"/>
              <a:buChar char="–"/>
              <a:defRPr sz="2800" b="0"/>
            </a:lvl1pPr>
            <a:lvl2pPr marL="288000" indent="-288000">
              <a:spcBef>
                <a:spcPts val="500"/>
              </a:spcBef>
              <a:buFont typeface="Arial" panose="020B0604020202020204" pitchFamily="34" charset="0"/>
              <a:buChar char="–"/>
              <a:defRPr sz="2800" b="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287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intro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F9A0-3218-4578-4894-73B182F268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0FED0-B063-2988-CA61-3D8FA867FEC5}"/>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ADFB0712-47D7-5F47-4E9B-8981EB408055}"/>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12F17173-416F-423A-685B-E12DF36AEB57}"/>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8" name="Text Placeholder 8">
            <a:extLst>
              <a:ext uri="{FF2B5EF4-FFF2-40B4-BE49-F238E27FC236}">
                <a16:creationId xmlns:a16="http://schemas.microsoft.com/office/drawing/2014/main" id="{0EA3AB16-F069-BD25-F6F3-1B23623CB98A}"/>
              </a:ext>
            </a:extLst>
          </p:cNvPr>
          <p:cNvSpPr>
            <a:spLocks noGrp="1"/>
          </p:cNvSpPr>
          <p:nvPr>
            <p:ph type="body" sz="quarter" idx="13"/>
          </p:nvPr>
        </p:nvSpPr>
        <p:spPr>
          <a:xfrm>
            <a:off x="623888" y="1306859"/>
            <a:ext cx="3640137" cy="4295429"/>
          </a:xfrm>
        </p:spPr>
        <p:txBody>
          <a:bodyPr>
            <a:normAutofit/>
          </a:bodyPr>
          <a:lstStyle>
            <a:lvl1pPr marL="0" indent="0">
              <a:spcBef>
                <a:spcPts val="500"/>
              </a:spcBef>
              <a:buFont typeface="Arial" panose="020B0604020202020204" pitchFamily="34" charset="0"/>
              <a:buNone/>
              <a:defRPr sz="2800"/>
            </a:lvl1pPr>
            <a:lvl2pPr marL="288000" indent="-288000">
              <a:spcBef>
                <a:spcPts val="500"/>
              </a:spcBef>
              <a:buFont typeface="Arial" panose="020B0604020202020204" pitchFamily="34" charset="0"/>
              <a:buChar char="–"/>
              <a:defRPr sz="2800"/>
            </a:lvl2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A6A0F439-DD2C-61AA-C5C5-2B6600BD3F42}"/>
              </a:ext>
            </a:extLst>
          </p:cNvPr>
          <p:cNvSpPr>
            <a:spLocks noGrp="1"/>
          </p:cNvSpPr>
          <p:nvPr>
            <p:ph type="body" sz="quarter" idx="14"/>
          </p:nvPr>
        </p:nvSpPr>
        <p:spPr>
          <a:xfrm>
            <a:off x="4592444" y="1355988"/>
            <a:ext cx="6327970" cy="424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6546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impac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4E63-2EB3-674C-FB73-B458A638D7A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2A154E2-291C-8633-EC4D-9D3589CD642F}"/>
              </a:ext>
            </a:extLst>
          </p:cNvPr>
          <p:cNvSpPr>
            <a:spLocks noGrp="1"/>
          </p:cNvSpPr>
          <p:nvPr>
            <p:ph type="dt" sz="half" idx="10"/>
          </p:nvPr>
        </p:nvSpPr>
        <p:spPr/>
        <p:txBody>
          <a:bodyPr/>
          <a:lstStyle>
            <a:lvl1pPr>
              <a:defRPr>
                <a:solidFill>
                  <a:schemeClr val="bg1"/>
                </a:solidFill>
              </a:defRPr>
            </a:lvl1p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C83D7AA9-464A-A7A5-3610-E1C1BB2AE98B}"/>
              </a:ext>
            </a:extLst>
          </p:cNvPr>
          <p:cNvSpPr>
            <a:spLocks noGrp="1"/>
          </p:cNvSpPr>
          <p:nvPr>
            <p:ph type="ftr" sz="quarter" idx="11"/>
          </p:nvPr>
        </p:nvSpPr>
        <p:spPr/>
        <p:txBody>
          <a:bodyPr/>
          <a:lstStyle>
            <a:lvl1pPr>
              <a:defRPr>
                <a:solidFill>
                  <a:schemeClr val="bg1"/>
                </a:solidFill>
              </a:defRPr>
            </a:lvl1pPr>
          </a:lstStyle>
          <a:p>
            <a:r>
              <a:rPr lang="en-GB"/>
              <a:t>Presentation Title (Insert &gt; H &amp; F)</a:t>
            </a:r>
          </a:p>
        </p:txBody>
      </p:sp>
      <p:sp>
        <p:nvSpPr>
          <p:cNvPr id="5" name="Slide Number Placeholder 4">
            <a:extLst>
              <a:ext uri="{FF2B5EF4-FFF2-40B4-BE49-F238E27FC236}">
                <a16:creationId xmlns:a16="http://schemas.microsoft.com/office/drawing/2014/main" id="{8541FE5F-D28E-7FA8-3219-8B99C3A4B4EA}"/>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pic>
        <p:nvPicPr>
          <p:cNvPr id="6" name="Graphic 5">
            <a:extLst>
              <a:ext uri="{FF2B5EF4-FFF2-40B4-BE49-F238E27FC236}">
                <a16:creationId xmlns:a16="http://schemas.microsoft.com/office/drawing/2014/main" id="{56845E18-FA4C-EFA7-318D-334CC919B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887" y="129768"/>
            <a:ext cx="1126800" cy="379820"/>
          </a:xfrm>
          <a:prstGeom prst="rect">
            <a:avLst/>
          </a:prstGeom>
        </p:spPr>
      </p:pic>
      <p:cxnSp>
        <p:nvCxnSpPr>
          <p:cNvPr id="7" name="Straight Connector 6">
            <a:extLst>
              <a:ext uri="{FF2B5EF4-FFF2-40B4-BE49-F238E27FC236}">
                <a16:creationId xmlns:a16="http://schemas.microsoft.com/office/drawing/2014/main" id="{01D671CA-6F40-8E50-38C3-48A20A914EA3}"/>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3F42FA9-C741-4AF5-EC6D-136B8EA10399}"/>
              </a:ext>
            </a:extLst>
          </p:cNvPr>
          <p:cNvSpPr>
            <a:spLocks noGrp="1"/>
          </p:cNvSpPr>
          <p:nvPr>
            <p:ph type="body" sz="quarter" idx="13"/>
          </p:nvPr>
        </p:nvSpPr>
        <p:spPr>
          <a:xfrm>
            <a:off x="2274888" y="2124868"/>
            <a:ext cx="7642225" cy="2608263"/>
          </a:xfrm>
        </p:spPr>
        <p:txBody>
          <a:bodyPr anchor="ctr" anchorCtr="1">
            <a:normAutofit/>
          </a:bodyPr>
          <a:lstStyle>
            <a:lvl1pPr algn="ctr">
              <a:defRPr sz="4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7121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Text intro with bulle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F9A0-3218-4578-4894-73B182F268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0FED0-B063-2988-CA61-3D8FA867FEC5}"/>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ADFB0712-47D7-5F47-4E9B-8981EB408055}"/>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12F17173-416F-423A-685B-E12DF36AEB57}"/>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8" name="Text Placeholder 8">
            <a:extLst>
              <a:ext uri="{FF2B5EF4-FFF2-40B4-BE49-F238E27FC236}">
                <a16:creationId xmlns:a16="http://schemas.microsoft.com/office/drawing/2014/main" id="{0EA3AB16-F069-BD25-F6F3-1B23623CB98A}"/>
              </a:ext>
            </a:extLst>
          </p:cNvPr>
          <p:cNvSpPr>
            <a:spLocks noGrp="1"/>
          </p:cNvSpPr>
          <p:nvPr>
            <p:ph type="body" sz="quarter" idx="13"/>
          </p:nvPr>
        </p:nvSpPr>
        <p:spPr>
          <a:xfrm>
            <a:off x="623888" y="1306859"/>
            <a:ext cx="3640137" cy="4295429"/>
          </a:xfrm>
        </p:spPr>
        <p:txBody>
          <a:bodyPr>
            <a:normAutofit/>
          </a:bodyPr>
          <a:lstStyle>
            <a:lvl1pPr marL="0" indent="0">
              <a:spcBef>
                <a:spcPts val="500"/>
              </a:spcBef>
              <a:buFont typeface="Arial" panose="020B0604020202020204" pitchFamily="34" charset="0"/>
              <a:buNone/>
              <a:defRPr sz="4000"/>
            </a:lvl1pPr>
            <a:lvl2pPr marL="288000" indent="-288000">
              <a:spcBef>
                <a:spcPts val="500"/>
              </a:spcBef>
              <a:buFont typeface="Arial" panose="020B0604020202020204" pitchFamily="34" charset="0"/>
              <a:buChar char="–"/>
              <a:defRPr sz="4000"/>
            </a:lvl2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A6A0F439-DD2C-61AA-C5C5-2B6600BD3F42}"/>
              </a:ext>
            </a:extLst>
          </p:cNvPr>
          <p:cNvSpPr>
            <a:spLocks noGrp="1"/>
          </p:cNvSpPr>
          <p:nvPr>
            <p:ph type="body" sz="quarter" idx="14"/>
          </p:nvPr>
        </p:nvSpPr>
        <p:spPr>
          <a:xfrm>
            <a:off x="4592444" y="1355988"/>
            <a:ext cx="6327970" cy="1801098"/>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B12D16CB-9266-5CE0-2227-B4CFFFFA7327}"/>
              </a:ext>
            </a:extLst>
          </p:cNvPr>
          <p:cNvSpPr>
            <a:spLocks noGrp="1"/>
          </p:cNvSpPr>
          <p:nvPr>
            <p:ph type="pic" sz="quarter" idx="15"/>
          </p:nvPr>
        </p:nvSpPr>
        <p:spPr>
          <a:xfrm>
            <a:off x="4583113" y="3445200"/>
            <a:ext cx="6337300" cy="2157088"/>
          </a:xfrm>
        </p:spPr>
        <p:txBody>
          <a:bodyPr/>
          <a:lstStyle/>
          <a:p>
            <a:r>
              <a:rPr lang="en-US"/>
              <a:t>Click icon to add picture</a:t>
            </a:r>
            <a:endParaRPr lang="en-GB"/>
          </a:p>
        </p:txBody>
      </p:sp>
    </p:spTree>
    <p:extLst>
      <p:ext uri="{BB962C8B-B14F-4D97-AF65-F5344CB8AC3E}">
        <p14:creationId xmlns:p14="http://schemas.microsoft.com/office/powerpoint/2010/main" val="3341671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ext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5DE3-389B-2744-E0AC-7FE32E0B45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9F9AB1-1826-0457-0AED-AC407997CD81}"/>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2DAD43DA-27EE-B865-3835-76AC6F3E2178}"/>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4052F05F-8F9B-6C9A-81DD-326A51C3A432}"/>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Picture Placeholder 6">
            <a:extLst>
              <a:ext uri="{FF2B5EF4-FFF2-40B4-BE49-F238E27FC236}">
                <a16:creationId xmlns:a16="http://schemas.microsoft.com/office/drawing/2014/main" id="{3230B3FF-44A5-C022-8CDB-F90DEBFB1D6F}"/>
              </a:ext>
            </a:extLst>
          </p:cNvPr>
          <p:cNvSpPr>
            <a:spLocks noGrp="1"/>
          </p:cNvSpPr>
          <p:nvPr>
            <p:ph type="pic" sz="quarter" idx="13"/>
          </p:nvPr>
        </p:nvSpPr>
        <p:spPr>
          <a:xfrm>
            <a:off x="1271588" y="1395412"/>
            <a:ext cx="2992437" cy="2030400"/>
          </a:xfrm>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64149A4F-1AA1-827B-B816-856378A57DB0}"/>
              </a:ext>
            </a:extLst>
          </p:cNvPr>
          <p:cNvSpPr>
            <a:spLocks noGrp="1"/>
          </p:cNvSpPr>
          <p:nvPr>
            <p:ph type="body" sz="quarter" idx="14"/>
          </p:nvPr>
        </p:nvSpPr>
        <p:spPr>
          <a:xfrm>
            <a:off x="1271588" y="3425825"/>
            <a:ext cx="2992437"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6">
            <a:extLst>
              <a:ext uri="{FF2B5EF4-FFF2-40B4-BE49-F238E27FC236}">
                <a16:creationId xmlns:a16="http://schemas.microsoft.com/office/drawing/2014/main" id="{007EB7CD-DB37-48CF-CC52-17A06951B0D6}"/>
              </a:ext>
            </a:extLst>
          </p:cNvPr>
          <p:cNvSpPr>
            <a:spLocks noGrp="1"/>
          </p:cNvSpPr>
          <p:nvPr>
            <p:ph type="pic" sz="quarter" idx="15"/>
          </p:nvPr>
        </p:nvSpPr>
        <p:spPr>
          <a:xfrm>
            <a:off x="4583113" y="1395412"/>
            <a:ext cx="2992437" cy="2030400"/>
          </a:xfrm>
        </p:spPr>
        <p:txBody>
          <a:bodyPr/>
          <a:lstStyle/>
          <a:p>
            <a:r>
              <a:rPr lang="en-US"/>
              <a:t>Click icon to add picture</a:t>
            </a:r>
            <a:endParaRPr lang="en-GB"/>
          </a:p>
        </p:txBody>
      </p:sp>
      <p:sp>
        <p:nvSpPr>
          <p:cNvPr id="11" name="Text Placeholder 8">
            <a:extLst>
              <a:ext uri="{FF2B5EF4-FFF2-40B4-BE49-F238E27FC236}">
                <a16:creationId xmlns:a16="http://schemas.microsoft.com/office/drawing/2014/main" id="{79FBEB3A-4CE9-6256-92C5-1CDF5407F603}"/>
              </a:ext>
            </a:extLst>
          </p:cNvPr>
          <p:cNvSpPr>
            <a:spLocks noGrp="1"/>
          </p:cNvSpPr>
          <p:nvPr>
            <p:ph type="body" sz="quarter" idx="16"/>
          </p:nvPr>
        </p:nvSpPr>
        <p:spPr>
          <a:xfrm>
            <a:off x="4583113" y="3425825"/>
            <a:ext cx="2992437"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6">
            <a:extLst>
              <a:ext uri="{FF2B5EF4-FFF2-40B4-BE49-F238E27FC236}">
                <a16:creationId xmlns:a16="http://schemas.microsoft.com/office/drawing/2014/main" id="{4A800711-A3B5-8586-7839-8B3DA7AB230C}"/>
              </a:ext>
            </a:extLst>
          </p:cNvPr>
          <p:cNvSpPr>
            <a:spLocks noGrp="1"/>
          </p:cNvSpPr>
          <p:nvPr>
            <p:ph type="pic" sz="quarter" idx="17"/>
          </p:nvPr>
        </p:nvSpPr>
        <p:spPr>
          <a:xfrm>
            <a:off x="7918550" y="1395412"/>
            <a:ext cx="2992437" cy="2030400"/>
          </a:xfrm>
        </p:spPr>
        <p:txBody>
          <a:bodyPr/>
          <a:lstStyle/>
          <a:p>
            <a:r>
              <a:rPr lang="en-US"/>
              <a:t>Click icon to add picture</a:t>
            </a:r>
            <a:endParaRPr lang="en-GB"/>
          </a:p>
        </p:txBody>
      </p:sp>
      <p:sp>
        <p:nvSpPr>
          <p:cNvPr id="13" name="Text Placeholder 8">
            <a:extLst>
              <a:ext uri="{FF2B5EF4-FFF2-40B4-BE49-F238E27FC236}">
                <a16:creationId xmlns:a16="http://schemas.microsoft.com/office/drawing/2014/main" id="{0713C3C8-1998-0DD2-6837-A24C68E91573}"/>
              </a:ext>
            </a:extLst>
          </p:cNvPr>
          <p:cNvSpPr>
            <a:spLocks noGrp="1"/>
          </p:cNvSpPr>
          <p:nvPr>
            <p:ph type="body" sz="quarter" idx="18"/>
          </p:nvPr>
        </p:nvSpPr>
        <p:spPr>
          <a:xfrm>
            <a:off x="7918550" y="3425825"/>
            <a:ext cx="2992437"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81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text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5DE3-389B-2744-E0AC-7FE32E0B45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9F9AB1-1826-0457-0AED-AC407997CD81}"/>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2DAD43DA-27EE-B865-3835-76AC6F3E2178}"/>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4052F05F-8F9B-6C9A-81DD-326A51C3A432}"/>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Picture Placeholder 6">
            <a:extLst>
              <a:ext uri="{FF2B5EF4-FFF2-40B4-BE49-F238E27FC236}">
                <a16:creationId xmlns:a16="http://schemas.microsoft.com/office/drawing/2014/main" id="{3230B3FF-44A5-C022-8CDB-F90DEBFB1D6F}"/>
              </a:ext>
            </a:extLst>
          </p:cNvPr>
          <p:cNvSpPr>
            <a:spLocks noGrp="1"/>
          </p:cNvSpPr>
          <p:nvPr>
            <p:ph type="pic" sz="quarter" idx="13"/>
          </p:nvPr>
        </p:nvSpPr>
        <p:spPr>
          <a:xfrm>
            <a:off x="1271588" y="1395412"/>
            <a:ext cx="2219325" cy="2030400"/>
          </a:xfrm>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64149A4F-1AA1-827B-B816-856378A57DB0}"/>
              </a:ext>
            </a:extLst>
          </p:cNvPr>
          <p:cNvSpPr>
            <a:spLocks noGrp="1"/>
          </p:cNvSpPr>
          <p:nvPr>
            <p:ph type="body" sz="quarter" idx="14"/>
          </p:nvPr>
        </p:nvSpPr>
        <p:spPr>
          <a:xfrm>
            <a:off x="1271588"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6">
            <a:extLst>
              <a:ext uri="{FF2B5EF4-FFF2-40B4-BE49-F238E27FC236}">
                <a16:creationId xmlns:a16="http://schemas.microsoft.com/office/drawing/2014/main" id="{A979664F-3D5D-478D-28B0-8EF8DFF173A4}"/>
              </a:ext>
            </a:extLst>
          </p:cNvPr>
          <p:cNvSpPr>
            <a:spLocks noGrp="1"/>
          </p:cNvSpPr>
          <p:nvPr>
            <p:ph type="pic" sz="quarter" idx="15"/>
          </p:nvPr>
        </p:nvSpPr>
        <p:spPr>
          <a:xfrm>
            <a:off x="3746500" y="1395412"/>
            <a:ext cx="2219325" cy="2030400"/>
          </a:xfrm>
        </p:spPr>
        <p:txBody>
          <a:bodyPr/>
          <a:lstStyle/>
          <a:p>
            <a:r>
              <a:rPr lang="en-US"/>
              <a:t>Click icon to add picture</a:t>
            </a:r>
            <a:endParaRPr lang="en-GB"/>
          </a:p>
        </p:txBody>
      </p:sp>
      <p:sp>
        <p:nvSpPr>
          <p:cNvPr id="8" name="Text Placeholder 8">
            <a:extLst>
              <a:ext uri="{FF2B5EF4-FFF2-40B4-BE49-F238E27FC236}">
                <a16:creationId xmlns:a16="http://schemas.microsoft.com/office/drawing/2014/main" id="{A4C92D7A-F7B3-0E28-93CF-BBDA120E902D}"/>
              </a:ext>
            </a:extLst>
          </p:cNvPr>
          <p:cNvSpPr>
            <a:spLocks noGrp="1"/>
          </p:cNvSpPr>
          <p:nvPr>
            <p:ph type="body" sz="quarter" idx="16"/>
          </p:nvPr>
        </p:nvSpPr>
        <p:spPr>
          <a:xfrm>
            <a:off x="3746500"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6">
            <a:extLst>
              <a:ext uri="{FF2B5EF4-FFF2-40B4-BE49-F238E27FC236}">
                <a16:creationId xmlns:a16="http://schemas.microsoft.com/office/drawing/2014/main" id="{9340C42B-C375-CC91-793E-DE6112BED8B1}"/>
              </a:ext>
            </a:extLst>
          </p:cNvPr>
          <p:cNvSpPr>
            <a:spLocks noGrp="1"/>
          </p:cNvSpPr>
          <p:nvPr>
            <p:ph type="pic" sz="quarter" idx="17"/>
          </p:nvPr>
        </p:nvSpPr>
        <p:spPr>
          <a:xfrm>
            <a:off x="6224588" y="1395412"/>
            <a:ext cx="2219325" cy="2030400"/>
          </a:xfrm>
        </p:spPr>
        <p:txBody>
          <a:bodyPr/>
          <a:lstStyle/>
          <a:p>
            <a:r>
              <a:rPr lang="en-US"/>
              <a:t>Click icon to add picture</a:t>
            </a:r>
            <a:endParaRPr lang="en-GB"/>
          </a:p>
        </p:txBody>
      </p:sp>
      <p:sp>
        <p:nvSpPr>
          <p:cNvPr id="15" name="Text Placeholder 8">
            <a:extLst>
              <a:ext uri="{FF2B5EF4-FFF2-40B4-BE49-F238E27FC236}">
                <a16:creationId xmlns:a16="http://schemas.microsoft.com/office/drawing/2014/main" id="{1E578E5E-9D21-ECFE-DD3C-892B29BE259F}"/>
              </a:ext>
            </a:extLst>
          </p:cNvPr>
          <p:cNvSpPr>
            <a:spLocks noGrp="1"/>
          </p:cNvSpPr>
          <p:nvPr>
            <p:ph type="body" sz="quarter" idx="18"/>
          </p:nvPr>
        </p:nvSpPr>
        <p:spPr>
          <a:xfrm>
            <a:off x="6224588"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6">
            <a:extLst>
              <a:ext uri="{FF2B5EF4-FFF2-40B4-BE49-F238E27FC236}">
                <a16:creationId xmlns:a16="http://schemas.microsoft.com/office/drawing/2014/main" id="{AC1A517F-CC53-6050-E4B3-C0D3FAC90439}"/>
              </a:ext>
            </a:extLst>
          </p:cNvPr>
          <p:cNvSpPr>
            <a:spLocks noGrp="1"/>
          </p:cNvSpPr>
          <p:nvPr>
            <p:ph type="pic" sz="quarter" idx="19"/>
          </p:nvPr>
        </p:nvSpPr>
        <p:spPr>
          <a:xfrm>
            <a:off x="8699500" y="1395412"/>
            <a:ext cx="2219325" cy="2030400"/>
          </a:xfrm>
        </p:spPr>
        <p:txBody>
          <a:bodyPr/>
          <a:lstStyle/>
          <a:p>
            <a:r>
              <a:rPr lang="en-US"/>
              <a:t>Click icon to add picture</a:t>
            </a:r>
            <a:endParaRPr lang="en-GB"/>
          </a:p>
        </p:txBody>
      </p:sp>
      <p:sp>
        <p:nvSpPr>
          <p:cNvPr id="17" name="Text Placeholder 8">
            <a:extLst>
              <a:ext uri="{FF2B5EF4-FFF2-40B4-BE49-F238E27FC236}">
                <a16:creationId xmlns:a16="http://schemas.microsoft.com/office/drawing/2014/main" id="{5D67364C-0140-2415-E95C-A82DBEFF8AAA}"/>
              </a:ext>
            </a:extLst>
          </p:cNvPr>
          <p:cNvSpPr>
            <a:spLocks noGrp="1"/>
          </p:cNvSpPr>
          <p:nvPr>
            <p:ph type="body" sz="quarter" idx="20"/>
          </p:nvPr>
        </p:nvSpPr>
        <p:spPr>
          <a:xfrm>
            <a:off x="8699500"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2603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3F38-AC47-2D83-7D1C-A6407DC6EB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2879AD-44AF-CFA0-50F3-93157BB06373}"/>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89B95F4F-E3BE-F129-EADD-E6F4D49BA6E4}"/>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D22F1C73-3EF7-396B-403B-F955C9A4251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36F12D5A-CBA9-B720-4730-D49F77AFA6D0}"/>
              </a:ext>
            </a:extLst>
          </p:cNvPr>
          <p:cNvSpPr>
            <a:spLocks noGrp="1"/>
          </p:cNvSpPr>
          <p:nvPr>
            <p:ph type="body" sz="quarter" idx="13"/>
          </p:nvPr>
        </p:nvSpPr>
        <p:spPr>
          <a:xfrm>
            <a:off x="633600" y="1355988"/>
            <a:ext cx="5333813" cy="424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5C419D98-CB36-D2F4-2C79-A67BC17D5436}"/>
              </a:ext>
            </a:extLst>
          </p:cNvPr>
          <p:cNvSpPr>
            <a:spLocks noGrp="1"/>
          </p:cNvSpPr>
          <p:nvPr>
            <p:ph type="body" sz="quarter" idx="14"/>
          </p:nvPr>
        </p:nvSpPr>
        <p:spPr>
          <a:xfrm>
            <a:off x="6223000" y="1395413"/>
            <a:ext cx="5345113" cy="2647950"/>
          </a:xfrm>
          <a:solidFill>
            <a:schemeClr val="accent4"/>
          </a:solidFill>
        </p:spPr>
        <p:txBody>
          <a:bodyPr lIns="338400" tIns="756000" rIns="338400" bIns="338400">
            <a:normAutofit/>
          </a:bodyPr>
          <a:lstStyle>
            <a:lvl1pPr>
              <a:lnSpc>
                <a:spcPts val="2000"/>
              </a:lnSpc>
              <a:defRPr sz="1400" i="1"/>
            </a:lvl1pPr>
          </a:lstStyle>
          <a:p>
            <a:pPr lvl="0"/>
            <a:r>
              <a:rPr lang="en-US"/>
              <a:t>Click to edit Master text styles</a:t>
            </a:r>
          </a:p>
        </p:txBody>
      </p:sp>
      <p:sp>
        <p:nvSpPr>
          <p:cNvPr id="13" name="Text Placeholder 12">
            <a:extLst>
              <a:ext uri="{FF2B5EF4-FFF2-40B4-BE49-F238E27FC236}">
                <a16:creationId xmlns:a16="http://schemas.microsoft.com/office/drawing/2014/main" id="{E40BEE24-2D22-178C-1BA9-46D2340B4E98}"/>
              </a:ext>
            </a:extLst>
          </p:cNvPr>
          <p:cNvSpPr>
            <a:spLocks noGrp="1"/>
          </p:cNvSpPr>
          <p:nvPr>
            <p:ph type="body" sz="quarter" idx="15"/>
          </p:nvPr>
        </p:nvSpPr>
        <p:spPr>
          <a:xfrm>
            <a:off x="6223000" y="1395413"/>
            <a:ext cx="5345113" cy="530225"/>
          </a:xfrm>
        </p:spPr>
        <p:txBody>
          <a:bodyPr lIns="338400" tIns="252000" rIns="338400">
            <a:normAutofit/>
          </a:bodyPr>
          <a:lstStyle>
            <a:lvl1pPr>
              <a:defRPr sz="1200">
                <a:latin typeface="+mj-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6400DDC5-4E3B-50DF-1EBC-26CAC659717B}"/>
              </a:ext>
            </a:extLst>
          </p:cNvPr>
          <p:cNvSpPr>
            <a:spLocks noGrp="1"/>
          </p:cNvSpPr>
          <p:nvPr>
            <p:ph type="body" sz="quarter" idx="16"/>
          </p:nvPr>
        </p:nvSpPr>
        <p:spPr>
          <a:xfrm>
            <a:off x="6540636" y="1953511"/>
            <a:ext cx="4680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BE395097-926F-777E-8CBD-7DEE799C7BAA}"/>
              </a:ext>
            </a:extLst>
          </p:cNvPr>
          <p:cNvSpPr>
            <a:spLocks noGrp="1"/>
          </p:cNvSpPr>
          <p:nvPr>
            <p:ph type="body" sz="quarter" idx="17"/>
          </p:nvPr>
        </p:nvSpPr>
        <p:spPr>
          <a:xfrm>
            <a:off x="6540636" y="3536888"/>
            <a:ext cx="4680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46613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3F38-AC47-2D83-7D1C-A6407DC6EB5A}"/>
              </a:ext>
            </a:extLst>
          </p:cNvPr>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56B55CF6-5F32-44DD-0570-FFDCC36BE3A3}"/>
              </a:ext>
            </a:extLst>
          </p:cNvPr>
          <p:cNvSpPr>
            <a:spLocks noChangeAspect="1"/>
          </p:cNvSpPr>
          <p:nvPr userDrawn="1"/>
        </p:nvSpPr>
        <p:spPr>
          <a:xfrm rot="2734127">
            <a:off x="7722814" y="2819264"/>
            <a:ext cx="705600" cy="705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082879AD-44AF-CFA0-50F3-93157BB06373}"/>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89B95F4F-E3BE-F129-EADD-E6F4D49BA6E4}"/>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D22F1C73-3EF7-396B-403B-F955C9A4251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36F12D5A-CBA9-B720-4730-D49F77AFA6D0}"/>
              </a:ext>
            </a:extLst>
          </p:cNvPr>
          <p:cNvSpPr>
            <a:spLocks noGrp="1"/>
          </p:cNvSpPr>
          <p:nvPr>
            <p:ph type="body" sz="quarter" idx="13"/>
          </p:nvPr>
        </p:nvSpPr>
        <p:spPr>
          <a:xfrm>
            <a:off x="1271587" y="1704974"/>
            <a:ext cx="6319838" cy="389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5C419D98-CB36-D2F4-2C79-A67BC17D5436}"/>
              </a:ext>
            </a:extLst>
          </p:cNvPr>
          <p:cNvSpPr>
            <a:spLocks noGrp="1"/>
          </p:cNvSpPr>
          <p:nvPr>
            <p:ph type="body" sz="quarter" idx="14"/>
          </p:nvPr>
        </p:nvSpPr>
        <p:spPr>
          <a:xfrm>
            <a:off x="7908925" y="1395412"/>
            <a:ext cx="3659188" cy="3773353"/>
          </a:xfrm>
          <a:solidFill>
            <a:schemeClr val="accent4"/>
          </a:solidFill>
        </p:spPr>
        <p:txBody>
          <a:bodyPr lIns="338400" tIns="756000" rIns="338400" bIns="338400">
            <a:normAutofit/>
          </a:bodyPr>
          <a:lstStyle>
            <a:lvl1pPr>
              <a:lnSpc>
                <a:spcPts val="2000"/>
              </a:lnSpc>
              <a:defRPr sz="1400" i="1"/>
            </a:lvl1pPr>
          </a:lstStyle>
          <a:p>
            <a:pPr lvl="0"/>
            <a:r>
              <a:rPr lang="en-US"/>
              <a:t>Click to edit Master text styles</a:t>
            </a:r>
          </a:p>
        </p:txBody>
      </p:sp>
      <p:sp>
        <p:nvSpPr>
          <p:cNvPr id="13" name="Text Placeholder 12">
            <a:extLst>
              <a:ext uri="{FF2B5EF4-FFF2-40B4-BE49-F238E27FC236}">
                <a16:creationId xmlns:a16="http://schemas.microsoft.com/office/drawing/2014/main" id="{E40BEE24-2D22-178C-1BA9-46D2340B4E98}"/>
              </a:ext>
            </a:extLst>
          </p:cNvPr>
          <p:cNvSpPr>
            <a:spLocks noGrp="1"/>
          </p:cNvSpPr>
          <p:nvPr>
            <p:ph type="body" sz="quarter" idx="15"/>
          </p:nvPr>
        </p:nvSpPr>
        <p:spPr>
          <a:xfrm>
            <a:off x="7908925" y="1395413"/>
            <a:ext cx="3659188" cy="530225"/>
          </a:xfrm>
        </p:spPr>
        <p:txBody>
          <a:bodyPr lIns="338400" tIns="252000" rIns="338400">
            <a:normAutofit/>
          </a:bodyPr>
          <a:lstStyle>
            <a:lvl1pPr>
              <a:defRPr sz="1200">
                <a:latin typeface="+mj-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6400DDC5-4E3B-50DF-1EBC-26CAC659717B}"/>
              </a:ext>
            </a:extLst>
          </p:cNvPr>
          <p:cNvSpPr>
            <a:spLocks noGrp="1"/>
          </p:cNvSpPr>
          <p:nvPr>
            <p:ph type="body" sz="quarter" idx="16"/>
          </p:nvPr>
        </p:nvSpPr>
        <p:spPr>
          <a:xfrm>
            <a:off x="8292413" y="1953511"/>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BE395097-926F-777E-8CBD-7DEE799C7BAA}"/>
              </a:ext>
            </a:extLst>
          </p:cNvPr>
          <p:cNvSpPr>
            <a:spLocks noGrp="1"/>
          </p:cNvSpPr>
          <p:nvPr>
            <p:ph type="body" sz="quarter" idx="17"/>
          </p:nvPr>
        </p:nvSpPr>
        <p:spPr>
          <a:xfrm>
            <a:off x="8292413" y="4736454"/>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244987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ption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4301438"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8C9A075C-6340-4560-BD69-7F5378508262}"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4695825" cy="1231106"/>
          </a:xfrm>
        </p:spPr>
        <p:txBody>
          <a:bodyPr anchor="t" anchorCtr="0"/>
          <a:lstStyle>
            <a:lvl1pPr algn="l">
              <a:defRPr sz="4000">
                <a:solidFill>
                  <a:schemeClr val="bg1"/>
                </a:solidFill>
                <a:latin typeface="+mj-lt"/>
              </a:defRPr>
            </a:lvl1pPr>
          </a:lstStyle>
          <a:p>
            <a:r>
              <a:rPr lang="en-GB"/>
              <a:t>Presentation Title (Insert &gt; H &amp; F)</a:t>
            </a:r>
          </a:p>
        </p:txBody>
      </p:sp>
      <p:pic>
        <p:nvPicPr>
          <p:cNvPr id="6" name="Graphic 5">
            <a:extLst>
              <a:ext uri="{FF2B5EF4-FFF2-40B4-BE49-F238E27FC236}">
                <a16:creationId xmlns:a16="http://schemas.microsoft.com/office/drawing/2014/main" id="{32A54653-BA75-82F6-145E-CE246C5FE69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 r="14"/>
          <a:stretch/>
        </p:blipFill>
        <p:spPr>
          <a:xfrm>
            <a:off x="5664708" y="900648"/>
            <a:ext cx="5901716" cy="5320665"/>
          </a:xfrm>
          <a:prstGeom prst="rect">
            <a:avLst/>
          </a:prstGeom>
        </p:spPr>
      </p:pic>
    </p:spTree>
    <p:extLst>
      <p:ext uri="{BB962C8B-B14F-4D97-AF65-F5344CB8AC3E}">
        <p14:creationId xmlns:p14="http://schemas.microsoft.com/office/powerpoint/2010/main" val="1245221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 out with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26CB43-F965-AE55-17BF-CADD510E0111}"/>
              </a:ext>
            </a:extLst>
          </p:cNvPr>
          <p:cNvSpPr/>
          <p:nvPr userDrawn="1"/>
        </p:nvSpPr>
        <p:spPr>
          <a:xfrm>
            <a:off x="7908925" y="1395413"/>
            <a:ext cx="3659188" cy="42068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9DF3F38-AC47-2D83-7D1C-A6407DC6EB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2879AD-44AF-CFA0-50F3-93157BB06373}"/>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89B95F4F-E3BE-F129-EADD-E6F4D49BA6E4}"/>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D22F1C73-3EF7-396B-403B-F955C9A4251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36F12D5A-CBA9-B720-4730-D49F77AFA6D0}"/>
              </a:ext>
            </a:extLst>
          </p:cNvPr>
          <p:cNvSpPr>
            <a:spLocks noGrp="1"/>
          </p:cNvSpPr>
          <p:nvPr>
            <p:ph type="body" sz="quarter" idx="13"/>
          </p:nvPr>
        </p:nvSpPr>
        <p:spPr>
          <a:xfrm>
            <a:off x="1271587" y="1704974"/>
            <a:ext cx="6319838" cy="389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E40BEE24-2D22-178C-1BA9-46D2340B4E98}"/>
              </a:ext>
            </a:extLst>
          </p:cNvPr>
          <p:cNvSpPr>
            <a:spLocks noGrp="1"/>
          </p:cNvSpPr>
          <p:nvPr>
            <p:ph type="body" sz="quarter" idx="15"/>
          </p:nvPr>
        </p:nvSpPr>
        <p:spPr>
          <a:xfrm>
            <a:off x="7908925" y="2884904"/>
            <a:ext cx="3659188" cy="530225"/>
          </a:xfrm>
          <a:solidFill>
            <a:schemeClr val="bg2"/>
          </a:solidFill>
        </p:spPr>
        <p:txBody>
          <a:bodyPr lIns="338400" tIns="72000" rIns="338400" bIns="72000">
            <a:normAutofit/>
          </a:bodyPr>
          <a:lstStyle>
            <a:lvl1pPr>
              <a:defRPr sz="1400">
                <a:latin typeface="+mj-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6400DDC5-4E3B-50DF-1EBC-26CAC659717B}"/>
              </a:ext>
            </a:extLst>
          </p:cNvPr>
          <p:cNvSpPr>
            <a:spLocks noGrp="1"/>
          </p:cNvSpPr>
          <p:nvPr>
            <p:ph type="body" sz="quarter" idx="16"/>
          </p:nvPr>
        </p:nvSpPr>
        <p:spPr>
          <a:xfrm>
            <a:off x="8292413" y="3498850"/>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2574B6AD-BF49-0EEE-16DE-0E03CAE15FB2}"/>
              </a:ext>
            </a:extLst>
          </p:cNvPr>
          <p:cNvSpPr>
            <a:spLocks noGrp="1"/>
          </p:cNvSpPr>
          <p:nvPr>
            <p:ph type="pic" sz="quarter" idx="18"/>
          </p:nvPr>
        </p:nvSpPr>
        <p:spPr>
          <a:xfrm>
            <a:off x="7908925" y="1395413"/>
            <a:ext cx="3659188" cy="1385887"/>
          </a:xfrm>
        </p:spPr>
        <p:txBody>
          <a:bodyPr/>
          <a:lstStyle/>
          <a:p>
            <a:r>
              <a:rPr lang="en-US"/>
              <a:t>Click icon to add picture</a:t>
            </a:r>
            <a:endParaRPr lang="en-GB"/>
          </a:p>
        </p:txBody>
      </p:sp>
      <p:sp>
        <p:nvSpPr>
          <p:cNvPr id="12" name="Text Placeholder 12">
            <a:extLst>
              <a:ext uri="{FF2B5EF4-FFF2-40B4-BE49-F238E27FC236}">
                <a16:creationId xmlns:a16="http://schemas.microsoft.com/office/drawing/2014/main" id="{415CBB38-76F7-775A-A8E4-9276A6EA4368}"/>
              </a:ext>
            </a:extLst>
          </p:cNvPr>
          <p:cNvSpPr>
            <a:spLocks noGrp="1"/>
          </p:cNvSpPr>
          <p:nvPr>
            <p:ph type="body" sz="quarter" idx="19"/>
          </p:nvPr>
        </p:nvSpPr>
        <p:spPr>
          <a:xfrm>
            <a:off x="7908925" y="3752334"/>
            <a:ext cx="3659188" cy="530225"/>
          </a:xfrm>
          <a:solidFill>
            <a:schemeClr val="bg2"/>
          </a:solidFill>
        </p:spPr>
        <p:txBody>
          <a:bodyPr lIns="338400" tIns="72000" rIns="338400" bIns="72000">
            <a:normAutofit/>
          </a:bodyPr>
          <a:lstStyle>
            <a:lvl1pPr>
              <a:defRPr sz="1400">
                <a:latin typeface="+mj-lt"/>
              </a:defRPr>
            </a:lvl1pPr>
            <a:lvl2pPr marL="0" indent="0">
              <a:buNone/>
              <a:defRPr/>
            </a:lvl2pPr>
          </a:lstStyle>
          <a:p>
            <a:pPr lvl="0"/>
            <a:r>
              <a:rPr lang="en-US"/>
              <a:t>Click to edit Master text styles</a:t>
            </a:r>
          </a:p>
        </p:txBody>
      </p:sp>
      <p:sp>
        <p:nvSpPr>
          <p:cNvPr id="14" name="Text Placeholder 14">
            <a:extLst>
              <a:ext uri="{FF2B5EF4-FFF2-40B4-BE49-F238E27FC236}">
                <a16:creationId xmlns:a16="http://schemas.microsoft.com/office/drawing/2014/main" id="{E8867A5C-49C7-986B-76AB-FC0D7E5BEDBD}"/>
              </a:ext>
            </a:extLst>
          </p:cNvPr>
          <p:cNvSpPr>
            <a:spLocks noGrp="1"/>
          </p:cNvSpPr>
          <p:nvPr>
            <p:ph type="body" sz="quarter" idx="20"/>
          </p:nvPr>
        </p:nvSpPr>
        <p:spPr>
          <a:xfrm>
            <a:off x="8292413" y="4366280"/>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7" name="Text Placeholder 12">
            <a:extLst>
              <a:ext uri="{FF2B5EF4-FFF2-40B4-BE49-F238E27FC236}">
                <a16:creationId xmlns:a16="http://schemas.microsoft.com/office/drawing/2014/main" id="{F2890714-6C25-F4B4-D42B-29E90DD8D31C}"/>
              </a:ext>
            </a:extLst>
          </p:cNvPr>
          <p:cNvSpPr>
            <a:spLocks noGrp="1"/>
          </p:cNvSpPr>
          <p:nvPr>
            <p:ph type="body" sz="quarter" idx="21"/>
          </p:nvPr>
        </p:nvSpPr>
        <p:spPr>
          <a:xfrm>
            <a:off x="7908925" y="4618871"/>
            <a:ext cx="3659188" cy="530225"/>
          </a:xfrm>
          <a:solidFill>
            <a:schemeClr val="bg2"/>
          </a:solidFill>
        </p:spPr>
        <p:txBody>
          <a:bodyPr lIns="338400" tIns="72000" rIns="338400" bIns="72000">
            <a:normAutofit/>
          </a:bodyPr>
          <a:lstStyle>
            <a:lvl1pPr>
              <a:defRPr sz="1400">
                <a:latin typeface="+mj-lt"/>
              </a:defRPr>
            </a:lvl1pPr>
            <a:lvl2pPr marL="0" indent="0">
              <a:buNone/>
              <a:defRPr/>
            </a:lvl2pPr>
          </a:lstStyle>
          <a:p>
            <a:pPr lvl="0"/>
            <a:r>
              <a:rPr lang="en-US"/>
              <a:t>Click to edit Master text styles</a:t>
            </a:r>
          </a:p>
        </p:txBody>
      </p:sp>
      <p:sp>
        <p:nvSpPr>
          <p:cNvPr id="18" name="Text Placeholder 14">
            <a:extLst>
              <a:ext uri="{FF2B5EF4-FFF2-40B4-BE49-F238E27FC236}">
                <a16:creationId xmlns:a16="http://schemas.microsoft.com/office/drawing/2014/main" id="{23CBD2F7-C414-1923-AF33-D08C85599441}"/>
              </a:ext>
            </a:extLst>
          </p:cNvPr>
          <p:cNvSpPr>
            <a:spLocks noGrp="1"/>
          </p:cNvSpPr>
          <p:nvPr>
            <p:ph type="body" sz="quarter" idx="22"/>
          </p:nvPr>
        </p:nvSpPr>
        <p:spPr>
          <a:xfrm>
            <a:off x="8292413" y="5232817"/>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4260550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list and call out x3">
    <p:spTree>
      <p:nvGrpSpPr>
        <p:cNvPr id="1" name=""/>
        <p:cNvGrpSpPr/>
        <p:nvPr/>
      </p:nvGrpSpPr>
      <p:grpSpPr>
        <a:xfrm>
          <a:off x="0" y="0"/>
          <a:ext cx="0" cy="0"/>
          <a:chOff x="0" y="0"/>
          <a:chExt cx="0" cy="0"/>
        </a:xfrm>
      </p:grpSpPr>
      <p:pic>
        <p:nvPicPr>
          <p:cNvPr id="10" name="Picture 9" descr="Graphical user interface, table&#10;&#10;Description automatically generated" hidden="1">
            <a:extLst>
              <a:ext uri="{FF2B5EF4-FFF2-40B4-BE49-F238E27FC236}">
                <a16:creationId xmlns:a16="http://schemas.microsoft.com/office/drawing/2014/main" id="{DC17DE5F-B0E9-7FAF-D06D-2D91A3D7388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2" name="Title 1">
            <a:extLst>
              <a:ext uri="{FF2B5EF4-FFF2-40B4-BE49-F238E27FC236}">
                <a16:creationId xmlns:a16="http://schemas.microsoft.com/office/drawing/2014/main" id="{07E0F5E1-FCAB-D542-030F-16E503F8E2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8CA19C-24FD-DD6B-7AA5-3DAC0A76A440}"/>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9C63F933-022E-0B12-E242-A3BE47617785}"/>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7BF4FF90-441F-9718-E7E9-215B254B2EC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9F68AE59-8F00-75DD-0C9C-2FBAF9C2178A}"/>
              </a:ext>
            </a:extLst>
          </p:cNvPr>
          <p:cNvSpPr>
            <a:spLocks noGrp="1"/>
          </p:cNvSpPr>
          <p:nvPr>
            <p:ph type="body" sz="quarter" idx="13"/>
          </p:nvPr>
        </p:nvSpPr>
        <p:spPr>
          <a:xfrm>
            <a:off x="1271588" y="1357314"/>
            <a:ext cx="2992437" cy="2395536"/>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EEAC971B-62F3-AB65-CC18-F3BC33E8B669}"/>
              </a:ext>
            </a:extLst>
          </p:cNvPr>
          <p:cNvCxnSpPr/>
          <p:nvPr userDrawn="1"/>
        </p:nvCxnSpPr>
        <p:spPr>
          <a:xfrm>
            <a:off x="633600" y="3921694"/>
            <a:ext cx="109345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8EEB0D7-1C95-D8B2-0FDC-C821AC095F4F}"/>
              </a:ext>
            </a:extLst>
          </p:cNvPr>
          <p:cNvSpPr>
            <a:spLocks noGrp="1"/>
          </p:cNvSpPr>
          <p:nvPr>
            <p:ph type="body" sz="quarter" idx="19"/>
          </p:nvPr>
        </p:nvSpPr>
        <p:spPr>
          <a:xfrm>
            <a:off x="1271588" y="4225490"/>
            <a:ext cx="2992437" cy="731519"/>
          </a:xfrm>
          <a:prstGeom prst="wedgeRectCallout">
            <a:avLst>
              <a:gd name="adj1" fmla="val -33405"/>
              <a:gd name="adj2" fmla="val 89556"/>
            </a:avLst>
          </a:prstGeom>
          <a:solidFill>
            <a:schemeClr val="bg2"/>
          </a:solidFill>
        </p:spPr>
        <p:txBody>
          <a:bodyPr lIns="216000" tIns="72000" rIns="216000" bIns="72000" anchor="ctr" anchorCtr="1">
            <a:noAutofit/>
          </a:bodyPr>
          <a:lstStyle>
            <a:lvl1pPr algn="ctr">
              <a:defRPr sz="1800">
                <a:latin typeface="+mn-lt"/>
              </a:defRPr>
            </a:lvl1pPr>
            <a:lvl2pPr marL="0" indent="0">
              <a:buNone/>
              <a:defRPr/>
            </a:lvl2pPr>
          </a:lstStyle>
          <a:p>
            <a:pPr lvl="0"/>
            <a:r>
              <a:rPr lang="en-US"/>
              <a:t>Click to edit Master text styles</a:t>
            </a:r>
          </a:p>
        </p:txBody>
      </p:sp>
      <p:sp>
        <p:nvSpPr>
          <p:cNvPr id="12" name="Text Placeholder 6">
            <a:extLst>
              <a:ext uri="{FF2B5EF4-FFF2-40B4-BE49-F238E27FC236}">
                <a16:creationId xmlns:a16="http://schemas.microsoft.com/office/drawing/2014/main" id="{EDAB6736-3E7D-86EA-0032-41CA7F24626B}"/>
              </a:ext>
            </a:extLst>
          </p:cNvPr>
          <p:cNvSpPr>
            <a:spLocks noGrp="1"/>
          </p:cNvSpPr>
          <p:nvPr>
            <p:ph type="body" sz="quarter" idx="20"/>
          </p:nvPr>
        </p:nvSpPr>
        <p:spPr>
          <a:xfrm>
            <a:off x="4583113" y="1357314"/>
            <a:ext cx="2992437" cy="2395536"/>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A3A626BE-F187-A279-902D-A34B686ECC54}"/>
              </a:ext>
            </a:extLst>
          </p:cNvPr>
          <p:cNvSpPr>
            <a:spLocks noGrp="1"/>
          </p:cNvSpPr>
          <p:nvPr>
            <p:ph type="body" sz="quarter" idx="21"/>
          </p:nvPr>
        </p:nvSpPr>
        <p:spPr>
          <a:xfrm>
            <a:off x="4583113" y="4225490"/>
            <a:ext cx="2992437" cy="731519"/>
          </a:xfrm>
          <a:prstGeom prst="wedgeRectCallout">
            <a:avLst>
              <a:gd name="adj1" fmla="val -33405"/>
              <a:gd name="adj2" fmla="val 89556"/>
            </a:avLst>
          </a:prstGeom>
          <a:solidFill>
            <a:schemeClr val="bg2"/>
          </a:solidFill>
        </p:spPr>
        <p:txBody>
          <a:bodyPr lIns="216000" tIns="72000" rIns="216000" bIns="72000" anchor="ctr" anchorCtr="1">
            <a:noAutofit/>
          </a:bodyPr>
          <a:lstStyle>
            <a:lvl1pPr algn="ctr">
              <a:defRPr sz="1800">
                <a:latin typeface="+mn-lt"/>
              </a:defRPr>
            </a:lvl1pPr>
            <a:lvl2pPr marL="0" indent="0">
              <a:buNone/>
              <a:defRPr/>
            </a:lvl2pPr>
          </a:lstStyle>
          <a:p>
            <a:pPr lvl="0"/>
            <a:r>
              <a:rPr lang="en-US"/>
              <a:t>Click to edit Master text styles</a:t>
            </a:r>
          </a:p>
        </p:txBody>
      </p:sp>
      <p:sp>
        <p:nvSpPr>
          <p:cNvPr id="14" name="Text Placeholder 6">
            <a:extLst>
              <a:ext uri="{FF2B5EF4-FFF2-40B4-BE49-F238E27FC236}">
                <a16:creationId xmlns:a16="http://schemas.microsoft.com/office/drawing/2014/main" id="{70C9AC9D-6D94-5BA8-FC64-EB85664307A5}"/>
              </a:ext>
            </a:extLst>
          </p:cNvPr>
          <p:cNvSpPr>
            <a:spLocks noGrp="1"/>
          </p:cNvSpPr>
          <p:nvPr>
            <p:ph type="body" sz="quarter" idx="22"/>
          </p:nvPr>
        </p:nvSpPr>
        <p:spPr>
          <a:xfrm>
            <a:off x="7927977" y="1357314"/>
            <a:ext cx="2992437" cy="2395536"/>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a:extLst>
              <a:ext uri="{FF2B5EF4-FFF2-40B4-BE49-F238E27FC236}">
                <a16:creationId xmlns:a16="http://schemas.microsoft.com/office/drawing/2014/main" id="{A3722A3E-2CD3-C12A-99E3-D5A22291C8D3}"/>
              </a:ext>
            </a:extLst>
          </p:cNvPr>
          <p:cNvSpPr>
            <a:spLocks noGrp="1"/>
          </p:cNvSpPr>
          <p:nvPr>
            <p:ph type="body" sz="quarter" idx="23"/>
          </p:nvPr>
        </p:nvSpPr>
        <p:spPr>
          <a:xfrm>
            <a:off x="7927977" y="4225490"/>
            <a:ext cx="2992437" cy="731519"/>
          </a:xfrm>
          <a:prstGeom prst="wedgeRectCallout">
            <a:avLst>
              <a:gd name="adj1" fmla="val -33405"/>
              <a:gd name="adj2" fmla="val 89556"/>
            </a:avLst>
          </a:prstGeom>
          <a:solidFill>
            <a:schemeClr val="accent4"/>
          </a:solidFill>
        </p:spPr>
        <p:txBody>
          <a:bodyPr lIns="216000" tIns="72000" rIns="216000" bIns="72000" anchor="ctr" anchorCtr="1">
            <a:noAutofit/>
          </a:bodyPr>
          <a:lstStyle>
            <a:lvl1pPr algn="ctr">
              <a:defRPr sz="1800">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655332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ships">
    <p:spTree>
      <p:nvGrpSpPr>
        <p:cNvPr id="1" name=""/>
        <p:cNvGrpSpPr/>
        <p:nvPr/>
      </p:nvGrpSpPr>
      <p:grpSpPr>
        <a:xfrm>
          <a:off x="0" y="0"/>
          <a:ext cx="0" cy="0"/>
          <a:chOff x="0" y="0"/>
          <a:chExt cx="0" cy="0"/>
        </a:xfrm>
      </p:grpSpPr>
      <p:pic>
        <p:nvPicPr>
          <p:cNvPr id="10" name="Picture 9" descr="Graphical user interface, table&#10;&#10;Description automatically generated" hidden="1">
            <a:extLst>
              <a:ext uri="{FF2B5EF4-FFF2-40B4-BE49-F238E27FC236}">
                <a16:creationId xmlns:a16="http://schemas.microsoft.com/office/drawing/2014/main" id="{DC17DE5F-B0E9-7FAF-D06D-2D91A3D7388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2" name="Title 1">
            <a:extLst>
              <a:ext uri="{FF2B5EF4-FFF2-40B4-BE49-F238E27FC236}">
                <a16:creationId xmlns:a16="http://schemas.microsoft.com/office/drawing/2014/main" id="{07E0F5E1-FCAB-D542-030F-16E503F8E2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8CA19C-24FD-DD6B-7AA5-3DAC0A76A440}"/>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9C63F933-022E-0B12-E242-A3BE47617785}"/>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7BF4FF90-441F-9718-E7E9-215B254B2EC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9F68AE59-8F00-75DD-0C9C-2FBAF9C2178A}"/>
              </a:ext>
            </a:extLst>
          </p:cNvPr>
          <p:cNvSpPr>
            <a:spLocks noGrp="1"/>
          </p:cNvSpPr>
          <p:nvPr>
            <p:ph type="body" sz="quarter" idx="13"/>
          </p:nvPr>
        </p:nvSpPr>
        <p:spPr>
          <a:xfrm>
            <a:off x="1271588" y="1357314"/>
            <a:ext cx="2992437" cy="4244974"/>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6">
            <a:extLst>
              <a:ext uri="{FF2B5EF4-FFF2-40B4-BE49-F238E27FC236}">
                <a16:creationId xmlns:a16="http://schemas.microsoft.com/office/drawing/2014/main" id="{EDAB6736-3E7D-86EA-0032-41CA7F24626B}"/>
              </a:ext>
            </a:extLst>
          </p:cNvPr>
          <p:cNvSpPr>
            <a:spLocks noGrp="1"/>
          </p:cNvSpPr>
          <p:nvPr>
            <p:ph type="body" sz="quarter" idx="20"/>
          </p:nvPr>
        </p:nvSpPr>
        <p:spPr>
          <a:xfrm>
            <a:off x="4583113" y="1357314"/>
            <a:ext cx="2992437" cy="4244974"/>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6">
            <a:extLst>
              <a:ext uri="{FF2B5EF4-FFF2-40B4-BE49-F238E27FC236}">
                <a16:creationId xmlns:a16="http://schemas.microsoft.com/office/drawing/2014/main" id="{70C9AC9D-6D94-5BA8-FC64-EB85664307A5}"/>
              </a:ext>
            </a:extLst>
          </p:cNvPr>
          <p:cNvSpPr>
            <a:spLocks noGrp="1"/>
          </p:cNvSpPr>
          <p:nvPr>
            <p:ph type="body" sz="quarter" idx="22" hasCustomPrompt="1"/>
          </p:nvPr>
        </p:nvSpPr>
        <p:spPr>
          <a:xfrm>
            <a:off x="7908925" y="1357314"/>
            <a:ext cx="3659188" cy="490737"/>
          </a:xfrm>
        </p:spPr>
        <p:txBody>
          <a:bodyPr>
            <a:normAutofit/>
          </a:bodyPr>
          <a:lstStyle>
            <a:lvl1pPr>
              <a:spcBef>
                <a:spcPts val="500"/>
              </a:spcBef>
              <a:defRPr sz="1400" b="0" i="1"/>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GB"/>
              <a:t>Text to be written to clarify the relationship with partners here</a:t>
            </a:r>
            <a:r>
              <a:rPr lang="en-US"/>
              <a:t>Master text styles</a:t>
            </a:r>
          </a:p>
        </p:txBody>
      </p:sp>
      <p:sp>
        <p:nvSpPr>
          <p:cNvPr id="6" name="Text Placeholder 14">
            <a:extLst>
              <a:ext uri="{FF2B5EF4-FFF2-40B4-BE49-F238E27FC236}">
                <a16:creationId xmlns:a16="http://schemas.microsoft.com/office/drawing/2014/main" id="{B8D52EF9-A6DE-597C-2063-318B01C1B2D8}"/>
              </a:ext>
            </a:extLst>
          </p:cNvPr>
          <p:cNvSpPr>
            <a:spLocks noGrp="1"/>
          </p:cNvSpPr>
          <p:nvPr>
            <p:ph type="body" sz="quarter" idx="16"/>
          </p:nvPr>
        </p:nvSpPr>
        <p:spPr>
          <a:xfrm>
            <a:off x="7908925" y="1931629"/>
            <a:ext cx="3672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9E3E4BCF-0CF2-F3EF-69B3-97CC95A8EE6C}"/>
              </a:ext>
            </a:extLst>
          </p:cNvPr>
          <p:cNvSpPr>
            <a:spLocks noGrp="1"/>
          </p:cNvSpPr>
          <p:nvPr>
            <p:ph type="body" sz="quarter" idx="23"/>
          </p:nvPr>
        </p:nvSpPr>
        <p:spPr>
          <a:xfrm>
            <a:off x="7908925" y="5526088"/>
            <a:ext cx="3672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1811755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lis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4F9A-2423-9F20-2C7D-B54B0F085E6A}"/>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29374FA-12FF-491C-ED7D-114C77475B65}"/>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66DD1E7E-EA01-6E77-D0DA-B5C1E0DC7C45}"/>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0EFE83EC-8682-EA30-218F-466BCA7C5FD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913E7128-3117-0C8C-EEF8-2FC209662CB4}"/>
              </a:ext>
            </a:extLst>
          </p:cNvPr>
          <p:cNvSpPr>
            <a:spLocks noGrp="1"/>
          </p:cNvSpPr>
          <p:nvPr>
            <p:ph type="body" sz="quarter" idx="13"/>
          </p:nvPr>
        </p:nvSpPr>
        <p:spPr>
          <a:xfrm>
            <a:off x="1271588" y="1366538"/>
            <a:ext cx="2992437" cy="4235750"/>
          </a:xfrm>
        </p:spPr>
        <p:txBody>
          <a:bodyPr>
            <a:normAutofit/>
          </a:bodyPr>
          <a:lstStyle>
            <a:lvl1pPr>
              <a:spcBef>
                <a:spcPts val="800"/>
              </a:spcBef>
              <a:defRPr sz="1100"/>
            </a:lvl1pPr>
            <a:lvl2pPr>
              <a:spcBef>
                <a:spcPts val="800"/>
              </a:spcBef>
              <a:defRPr sz="1100"/>
            </a:lvl2pPr>
            <a:lvl3pPr>
              <a:spcBef>
                <a:spcPts val="800"/>
              </a:spcBef>
              <a:defRPr sz="1100"/>
            </a:lvl3pPr>
            <a:lvl4pPr>
              <a:spcBef>
                <a:spcPts val="800"/>
              </a:spcBef>
              <a:defRPr sz="1100"/>
            </a:lvl4pPr>
            <a:lvl5pPr>
              <a:spcBef>
                <a:spcPts val="8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a:extLst>
              <a:ext uri="{FF2B5EF4-FFF2-40B4-BE49-F238E27FC236}">
                <a16:creationId xmlns:a16="http://schemas.microsoft.com/office/drawing/2014/main" id="{4EE6D940-9D6E-28DC-A029-847A121B1ECB}"/>
              </a:ext>
            </a:extLst>
          </p:cNvPr>
          <p:cNvSpPr>
            <a:spLocks noGrp="1"/>
          </p:cNvSpPr>
          <p:nvPr>
            <p:ph type="chart" sz="quarter" idx="14"/>
          </p:nvPr>
        </p:nvSpPr>
        <p:spPr>
          <a:xfrm>
            <a:off x="4583113" y="1395413"/>
            <a:ext cx="6985000" cy="4206875"/>
          </a:xfrm>
        </p:spPr>
        <p:txBody>
          <a:bodyPr/>
          <a:lstStyle/>
          <a:p>
            <a:r>
              <a:rPr lang="en-US"/>
              <a:t>Click icon to add chart</a:t>
            </a:r>
            <a:endParaRPr lang="en-GB"/>
          </a:p>
        </p:txBody>
      </p:sp>
    </p:spTree>
    <p:extLst>
      <p:ext uri="{BB962C8B-B14F-4D97-AF65-F5344CB8AC3E}">
        <p14:creationId xmlns:p14="http://schemas.microsoft.com/office/powerpoint/2010/main" val="111649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4F9A-2423-9F20-2C7D-B54B0F085E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9374FA-12FF-491C-ED7D-114C77475B65}"/>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66DD1E7E-EA01-6E77-D0DA-B5C1E0DC7C45}"/>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0EFE83EC-8682-EA30-218F-466BCA7C5FD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9" name="Chart Placeholder 8">
            <a:extLst>
              <a:ext uri="{FF2B5EF4-FFF2-40B4-BE49-F238E27FC236}">
                <a16:creationId xmlns:a16="http://schemas.microsoft.com/office/drawing/2014/main" id="{4EE6D940-9D6E-28DC-A029-847A121B1ECB}"/>
              </a:ext>
            </a:extLst>
          </p:cNvPr>
          <p:cNvSpPr>
            <a:spLocks noGrp="1"/>
          </p:cNvSpPr>
          <p:nvPr>
            <p:ph type="chart" sz="quarter" idx="14"/>
          </p:nvPr>
        </p:nvSpPr>
        <p:spPr>
          <a:xfrm>
            <a:off x="623888" y="1395414"/>
            <a:ext cx="10944225" cy="3523096"/>
          </a:xfrm>
        </p:spPr>
        <p:txBody>
          <a:bodyPr/>
          <a:lstStyle/>
          <a:p>
            <a:r>
              <a:rPr lang="en-US"/>
              <a:t>Click icon to add chart</a:t>
            </a:r>
            <a:endParaRPr lang="en-GB"/>
          </a:p>
        </p:txBody>
      </p:sp>
      <p:sp>
        <p:nvSpPr>
          <p:cNvPr id="8" name="Text Placeholder 7">
            <a:extLst>
              <a:ext uri="{FF2B5EF4-FFF2-40B4-BE49-F238E27FC236}">
                <a16:creationId xmlns:a16="http://schemas.microsoft.com/office/drawing/2014/main" id="{5BAC1DA4-4B3D-1AC7-F6C6-FF91A735CCEE}"/>
              </a:ext>
            </a:extLst>
          </p:cNvPr>
          <p:cNvSpPr>
            <a:spLocks noGrp="1"/>
          </p:cNvSpPr>
          <p:nvPr>
            <p:ph type="body" sz="quarter" idx="15"/>
          </p:nvPr>
        </p:nvSpPr>
        <p:spPr>
          <a:xfrm>
            <a:off x="623888" y="5072063"/>
            <a:ext cx="10944225" cy="530225"/>
          </a:xfrm>
        </p:spPr>
        <p:txBody>
          <a:bodyPr numCol="3" spcCol="316800">
            <a:normAutofit/>
          </a:bodyPr>
          <a:lstStyle>
            <a:lvl1pPr>
              <a:lnSpc>
                <a:spcPts val="1600"/>
              </a:lnSpc>
              <a:defRPr sz="1100" b="0"/>
            </a:lvl1pPr>
          </a:lstStyle>
          <a:p>
            <a:pPr lvl="0"/>
            <a:r>
              <a:rPr lang="en-US"/>
              <a:t>Click to edit Master text styles</a:t>
            </a:r>
          </a:p>
        </p:txBody>
      </p:sp>
    </p:spTree>
    <p:extLst>
      <p:ext uri="{BB962C8B-B14F-4D97-AF65-F5344CB8AC3E}">
        <p14:creationId xmlns:p14="http://schemas.microsoft.com/office/powerpoint/2010/main" val="1961426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0330-5869-BFEA-563F-2E228357E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97D773-5CCF-8B7E-96B8-9B05FCFAE3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E0D3BA-2ED1-A546-4490-D4E33F2E93C4}"/>
              </a:ext>
            </a:extLst>
          </p:cNvPr>
          <p:cNvSpPr>
            <a:spLocks noGrp="1"/>
          </p:cNvSpPr>
          <p:nvPr>
            <p:ph type="dt" sz="half" idx="10"/>
          </p:nvPr>
        </p:nvSpPr>
        <p:spPr/>
        <p:txBody>
          <a:bodyPr/>
          <a:lstStyle/>
          <a:p>
            <a:fld id="{DB1D4640-B6E5-44CB-A551-95B1E9CCC705}" type="datetime4">
              <a:rPr lang="en-GB" smtClean="0"/>
              <a:t>29 April 2024</a:t>
            </a:fld>
            <a:endParaRPr lang="en-GB"/>
          </a:p>
        </p:txBody>
      </p:sp>
      <p:sp>
        <p:nvSpPr>
          <p:cNvPr id="8" name="Footer Placeholder 7">
            <a:extLst>
              <a:ext uri="{FF2B5EF4-FFF2-40B4-BE49-F238E27FC236}">
                <a16:creationId xmlns:a16="http://schemas.microsoft.com/office/drawing/2014/main" id="{0D65123C-1CD9-4E6B-63EC-EA5A56515997}"/>
              </a:ext>
            </a:extLst>
          </p:cNvPr>
          <p:cNvSpPr>
            <a:spLocks noGrp="1"/>
          </p:cNvSpPr>
          <p:nvPr>
            <p:ph type="ftr" sz="quarter" idx="11"/>
          </p:nvPr>
        </p:nvSpPr>
        <p:spPr/>
        <p:txBody>
          <a:bodyPr/>
          <a:lstStyle/>
          <a:p>
            <a:r>
              <a:rPr lang="en-GB"/>
              <a:t>Presentation Title (Insert &gt; H &amp; F)</a:t>
            </a:r>
          </a:p>
        </p:txBody>
      </p:sp>
      <p:sp>
        <p:nvSpPr>
          <p:cNvPr id="9" name="Slide Number Placeholder 8">
            <a:extLst>
              <a:ext uri="{FF2B5EF4-FFF2-40B4-BE49-F238E27FC236}">
                <a16:creationId xmlns:a16="http://schemas.microsoft.com/office/drawing/2014/main" id="{65901548-0CE2-4B67-038F-79EEBD668EBB}"/>
              </a:ext>
            </a:extLst>
          </p:cNvPr>
          <p:cNvSpPr>
            <a:spLocks noGrp="1"/>
          </p:cNvSpPr>
          <p:nvPr>
            <p:ph type="sldNum" sz="quarter" idx="12"/>
          </p:nvPr>
        </p:nvSpPr>
        <p:spPr/>
        <p:txBody>
          <a:bodyPr/>
          <a:lstStyle/>
          <a:p>
            <a:fld id="{956B0BA2-DE5D-413B-B6ED-5E29C1F6D7BB}" type="slidenum">
              <a:rPr lang="en-GB" smtClean="0"/>
              <a:pPr/>
              <a:t>‹#›</a:t>
            </a:fld>
            <a:endParaRPr lang="en-GB"/>
          </a:p>
        </p:txBody>
      </p:sp>
    </p:spTree>
    <p:extLst>
      <p:ext uri="{BB962C8B-B14F-4D97-AF65-F5344CB8AC3E}">
        <p14:creationId xmlns:p14="http://schemas.microsoft.com/office/powerpoint/2010/main" val="98969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4E5C-D88A-285B-C5F0-80FD019653A1}"/>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ADC568E5-D51F-A902-4485-5D90DE103A07}"/>
              </a:ext>
            </a:extLst>
          </p:cNvPr>
          <p:cNvSpPr>
            <a:spLocks noGrp="1"/>
          </p:cNvSpPr>
          <p:nvPr>
            <p:ph type="dt" sz="half" idx="10"/>
          </p:nvPr>
        </p:nvSpPr>
        <p:spPr/>
        <p:txBody>
          <a:bodyPr/>
          <a:lstStyle/>
          <a:p>
            <a:fld id="{47C98178-D08F-42E8-B900-36EC42E8837D}" type="datetime4">
              <a:rPr lang="en-GB" smtClean="0"/>
              <a:t>29 April 2024</a:t>
            </a:fld>
            <a:endParaRPr lang="en-GB"/>
          </a:p>
        </p:txBody>
      </p:sp>
      <p:sp>
        <p:nvSpPr>
          <p:cNvPr id="7" name="Footer Placeholder 6">
            <a:extLst>
              <a:ext uri="{FF2B5EF4-FFF2-40B4-BE49-F238E27FC236}">
                <a16:creationId xmlns:a16="http://schemas.microsoft.com/office/drawing/2014/main" id="{7FA6A032-9D84-F9C9-797A-CC4A6276EA99}"/>
              </a:ext>
            </a:extLst>
          </p:cNvPr>
          <p:cNvSpPr>
            <a:spLocks noGrp="1"/>
          </p:cNvSpPr>
          <p:nvPr>
            <p:ph type="ftr" sz="quarter" idx="11"/>
          </p:nvPr>
        </p:nvSpPr>
        <p:spPr/>
        <p:txBody>
          <a:bodyPr/>
          <a:lstStyle/>
          <a:p>
            <a:r>
              <a:rPr lang="en-GB"/>
              <a:t>Presentation Title (Insert &gt; H &amp; F)</a:t>
            </a:r>
          </a:p>
        </p:txBody>
      </p:sp>
      <p:sp>
        <p:nvSpPr>
          <p:cNvPr id="8" name="Slide Number Placeholder 7">
            <a:extLst>
              <a:ext uri="{FF2B5EF4-FFF2-40B4-BE49-F238E27FC236}">
                <a16:creationId xmlns:a16="http://schemas.microsoft.com/office/drawing/2014/main" id="{F3CF37B4-385D-810D-6A13-2AB674D7315D}"/>
              </a:ext>
            </a:extLst>
          </p:cNvPr>
          <p:cNvSpPr>
            <a:spLocks noGrp="1"/>
          </p:cNvSpPr>
          <p:nvPr>
            <p:ph type="sldNum" sz="quarter" idx="12"/>
          </p:nvPr>
        </p:nvSpPr>
        <p:spPr/>
        <p:txBody>
          <a:bodyPr/>
          <a:lstStyle/>
          <a:p>
            <a:fld id="{956B0BA2-DE5D-413B-B6ED-5E29C1F6D7BB}" type="slidenum">
              <a:rPr lang="en-GB" smtClean="0"/>
              <a:pPr/>
              <a:t>‹#›</a:t>
            </a:fld>
            <a:endParaRPr lang="en-GB"/>
          </a:p>
        </p:txBody>
      </p:sp>
    </p:spTree>
    <p:extLst>
      <p:ext uri="{BB962C8B-B14F-4D97-AF65-F5344CB8AC3E}">
        <p14:creationId xmlns:p14="http://schemas.microsoft.com/office/powerpoint/2010/main" val="312667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34A343CC-1487-1593-02F1-8789F39B5BFD}"/>
              </a:ext>
            </a:extLst>
          </p:cNvPr>
          <p:cNvSpPr>
            <a:spLocks noGrp="1"/>
          </p:cNvSpPr>
          <p:nvPr>
            <p:ph type="media" sz="quarter" idx="10"/>
          </p:nvPr>
        </p:nvSpPr>
        <p:spPr>
          <a:xfrm>
            <a:off x="0" y="0"/>
            <a:ext cx="12192000" cy="6858000"/>
          </a:xfrm>
        </p:spPr>
        <p:txBody>
          <a:bodyPr/>
          <a:lstStyle/>
          <a:p>
            <a:r>
              <a:rPr lang="en-US"/>
              <a:t>Click icon to add media</a:t>
            </a:r>
            <a:endParaRPr lang="en-GB"/>
          </a:p>
        </p:txBody>
      </p:sp>
    </p:spTree>
    <p:extLst>
      <p:ext uri="{BB962C8B-B14F-4D97-AF65-F5344CB8AC3E}">
        <p14:creationId xmlns:p14="http://schemas.microsoft.com/office/powerpoint/2010/main" val="750585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ption 1">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2992436" cy="847131"/>
          </a:xfrm>
        </p:spPr>
        <p:txBody>
          <a:bodyPr>
            <a:normAutofit/>
          </a:bodyPr>
          <a:lstStyle>
            <a:lvl1pPr marL="0" indent="0" algn="l">
              <a:buNone/>
              <a:defRPr sz="20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and Long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9864BD34-26B8-4062-A263-181C4B0B2841}"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8950442" cy="1231106"/>
          </a:xfrm>
        </p:spPr>
        <p:txBody>
          <a:bodyPr anchor="t" anchorCtr="0"/>
          <a:lstStyle>
            <a:lvl1pPr algn="l">
              <a:defRPr sz="4000">
                <a:solidFill>
                  <a:schemeClr val="bg1"/>
                </a:solidFill>
                <a:latin typeface="+mj-lt"/>
              </a:defRPr>
            </a:lvl1pPr>
          </a:lstStyle>
          <a:p>
            <a:r>
              <a:rPr lang="en-GB"/>
              <a:t>People Conference 2023</a:t>
            </a:r>
          </a:p>
        </p:txBody>
      </p:sp>
      <p:pic>
        <p:nvPicPr>
          <p:cNvPr id="9" name="Graphic 8">
            <a:extLst>
              <a:ext uri="{FF2B5EF4-FFF2-40B4-BE49-F238E27FC236}">
                <a16:creationId xmlns:a16="http://schemas.microsoft.com/office/drawing/2014/main" id="{D144A359-10A3-AF70-2225-AB03DD599E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 r="21"/>
          <a:stretch/>
        </p:blipFill>
        <p:spPr>
          <a:xfrm>
            <a:off x="4544513" y="740974"/>
            <a:ext cx="7020628" cy="5461389"/>
          </a:xfrm>
          <a:prstGeom prst="rect">
            <a:avLst/>
          </a:prstGeom>
        </p:spPr>
      </p:pic>
    </p:spTree>
    <p:extLst>
      <p:ext uri="{BB962C8B-B14F-4D97-AF65-F5344CB8AC3E}">
        <p14:creationId xmlns:p14="http://schemas.microsoft.com/office/powerpoint/2010/main" val="3383400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ption 2">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4301438"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8D1EAA30-B2B8-4FD3-BE44-B9E77DCE37CB}"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4695825" cy="1231106"/>
          </a:xfrm>
        </p:spPr>
        <p:txBody>
          <a:bodyPr anchor="t" anchorCtr="0"/>
          <a:lstStyle>
            <a:lvl1pPr algn="l">
              <a:defRPr sz="4000">
                <a:solidFill>
                  <a:schemeClr val="bg1"/>
                </a:solidFill>
                <a:latin typeface="+mj-lt"/>
              </a:defRPr>
            </a:lvl1pPr>
          </a:lstStyle>
          <a:p>
            <a:r>
              <a:rPr lang="en-GB"/>
              <a:t>People Conference 2023</a:t>
            </a:r>
          </a:p>
        </p:txBody>
      </p:sp>
      <p:pic>
        <p:nvPicPr>
          <p:cNvPr id="6" name="Graphic 5">
            <a:extLst>
              <a:ext uri="{FF2B5EF4-FFF2-40B4-BE49-F238E27FC236}">
                <a16:creationId xmlns:a16="http://schemas.microsoft.com/office/drawing/2014/main" id="{32A54653-BA75-82F6-145E-CE246C5FE69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 r="14"/>
          <a:stretch/>
        </p:blipFill>
        <p:spPr>
          <a:xfrm>
            <a:off x="5664708" y="900648"/>
            <a:ext cx="5901716" cy="5320665"/>
          </a:xfrm>
          <a:prstGeom prst="rect">
            <a:avLst/>
          </a:prstGeom>
        </p:spPr>
      </p:pic>
    </p:spTree>
    <p:extLst>
      <p:ext uri="{BB962C8B-B14F-4D97-AF65-F5344CB8AC3E}">
        <p14:creationId xmlns:p14="http://schemas.microsoft.com/office/powerpoint/2010/main" val="415707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ption 3">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3743173"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8C9A075C-6340-4560-BD69-7F5378508262}"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5870357" cy="1231106"/>
          </a:xfrm>
        </p:spPr>
        <p:txBody>
          <a:bodyPr anchor="t" anchorCtr="0"/>
          <a:lstStyle>
            <a:lvl1pPr algn="l">
              <a:defRPr sz="4000">
                <a:solidFill>
                  <a:schemeClr val="bg1"/>
                </a:solidFill>
                <a:latin typeface="+mj-lt"/>
              </a:defRPr>
            </a:lvl1pPr>
          </a:lstStyle>
          <a:p>
            <a:r>
              <a:rPr lang="en-GB"/>
              <a:t>Presentation Title (Insert &gt; H &amp; F)</a:t>
            </a:r>
          </a:p>
        </p:txBody>
      </p:sp>
      <p:pic>
        <p:nvPicPr>
          <p:cNvPr id="7" name="Graphic 6">
            <a:extLst>
              <a:ext uri="{FF2B5EF4-FFF2-40B4-BE49-F238E27FC236}">
                <a16:creationId xmlns:a16="http://schemas.microsoft.com/office/drawing/2014/main" id="{03E5F036-935F-9753-111A-5D2811FB89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 r="13"/>
          <a:stretch/>
        </p:blipFill>
        <p:spPr>
          <a:xfrm>
            <a:off x="5221320" y="773965"/>
            <a:ext cx="6345104" cy="5447348"/>
          </a:xfrm>
          <a:prstGeom prst="rect">
            <a:avLst/>
          </a:prstGeom>
        </p:spPr>
      </p:pic>
    </p:spTree>
    <p:extLst>
      <p:ext uri="{BB962C8B-B14F-4D97-AF65-F5344CB8AC3E}">
        <p14:creationId xmlns:p14="http://schemas.microsoft.com/office/powerpoint/2010/main" val="2531165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ption 3">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3743173"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FB49EF77-7AC5-45F8-81FE-22AB67FFF234}"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5870357" cy="1231106"/>
          </a:xfrm>
        </p:spPr>
        <p:txBody>
          <a:bodyPr anchor="t" anchorCtr="0"/>
          <a:lstStyle>
            <a:lvl1pPr algn="l">
              <a:defRPr sz="4000">
                <a:solidFill>
                  <a:schemeClr val="bg1"/>
                </a:solidFill>
                <a:latin typeface="+mj-lt"/>
              </a:defRPr>
            </a:lvl1pPr>
          </a:lstStyle>
          <a:p>
            <a:r>
              <a:rPr lang="en-GB"/>
              <a:t>People Conference 2023</a:t>
            </a:r>
          </a:p>
        </p:txBody>
      </p:sp>
      <p:pic>
        <p:nvPicPr>
          <p:cNvPr id="7" name="Graphic 6">
            <a:extLst>
              <a:ext uri="{FF2B5EF4-FFF2-40B4-BE49-F238E27FC236}">
                <a16:creationId xmlns:a16="http://schemas.microsoft.com/office/drawing/2014/main" id="{03E5F036-935F-9753-111A-5D2811FB89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 r="13"/>
          <a:stretch/>
        </p:blipFill>
        <p:spPr>
          <a:xfrm>
            <a:off x="5221320" y="773965"/>
            <a:ext cx="6345104" cy="5447348"/>
          </a:xfrm>
          <a:prstGeom prst="rect">
            <a:avLst/>
          </a:prstGeom>
        </p:spPr>
      </p:pic>
    </p:spTree>
    <p:extLst>
      <p:ext uri="{BB962C8B-B14F-4D97-AF65-F5344CB8AC3E}">
        <p14:creationId xmlns:p14="http://schemas.microsoft.com/office/powerpoint/2010/main" val="3156199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ption 4">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3743173"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87CDC01E-089D-4A7D-9568-2443E7331AA0}"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9648825" cy="1231106"/>
          </a:xfrm>
        </p:spPr>
        <p:txBody>
          <a:bodyPr anchor="t" anchorCtr="0"/>
          <a:lstStyle>
            <a:lvl1pPr algn="l">
              <a:defRPr sz="4000">
                <a:solidFill>
                  <a:schemeClr val="bg1"/>
                </a:solidFill>
                <a:latin typeface="+mj-lt"/>
              </a:defRPr>
            </a:lvl1pPr>
          </a:lstStyle>
          <a:p>
            <a:r>
              <a:rPr lang="en-GB"/>
              <a:t>People Conference 2023</a:t>
            </a:r>
          </a:p>
        </p:txBody>
      </p:sp>
      <p:pic>
        <p:nvPicPr>
          <p:cNvPr id="9" name="Graphic 8">
            <a:extLst>
              <a:ext uri="{FF2B5EF4-FFF2-40B4-BE49-F238E27FC236}">
                <a16:creationId xmlns:a16="http://schemas.microsoft.com/office/drawing/2014/main" id="{630E2E0A-75B3-0530-42F7-795CA97C7B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7812" y="2034509"/>
            <a:ext cx="7740301" cy="4167854"/>
          </a:xfrm>
          <a:prstGeom prst="rect">
            <a:avLst/>
          </a:prstGeom>
        </p:spPr>
      </p:pic>
    </p:spTree>
    <p:extLst>
      <p:ext uri="{BB962C8B-B14F-4D97-AF65-F5344CB8AC3E}">
        <p14:creationId xmlns:p14="http://schemas.microsoft.com/office/powerpoint/2010/main" val="2036847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option 5">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3743173"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DBA48651-CB00-41DF-9091-BF93D187F08D}"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8488429" cy="1231106"/>
          </a:xfrm>
        </p:spPr>
        <p:txBody>
          <a:bodyPr anchor="t" anchorCtr="0"/>
          <a:lstStyle>
            <a:lvl1pPr algn="l">
              <a:defRPr sz="4000">
                <a:solidFill>
                  <a:schemeClr val="bg1"/>
                </a:solidFill>
                <a:latin typeface="+mj-lt"/>
              </a:defRPr>
            </a:lvl1pPr>
          </a:lstStyle>
          <a:p>
            <a:r>
              <a:rPr lang="en-GB"/>
              <a:t>People Conference 2023</a:t>
            </a:r>
          </a:p>
        </p:txBody>
      </p:sp>
      <p:pic>
        <p:nvPicPr>
          <p:cNvPr id="7" name="Graphic 6">
            <a:extLst>
              <a:ext uri="{FF2B5EF4-FFF2-40B4-BE49-F238E27FC236}">
                <a16:creationId xmlns:a16="http://schemas.microsoft.com/office/drawing/2014/main" id="{8EF3A038-543C-858E-4321-EECB41952C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 r="12"/>
          <a:stretch/>
        </p:blipFill>
        <p:spPr>
          <a:xfrm>
            <a:off x="4803267" y="737680"/>
            <a:ext cx="6763157" cy="4864608"/>
          </a:xfrm>
          <a:prstGeom prst="rect">
            <a:avLst/>
          </a:prstGeom>
        </p:spPr>
      </p:pic>
    </p:spTree>
    <p:extLst>
      <p:ext uri="{BB962C8B-B14F-4D97-AF65-F5344CB8AC3E}">
        <p14:creationId xmlns:p14="http://schemas.microsoft.com/office/powerpoint/2010/main" val="3607903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via">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38C88-EF8B-02E6-4F64-6E899E4C6928}"/>
              </a:ext>
            </a:extLst>
          </p:cNvPr>
          <p:cNvSpPr>
            <a:spLocks noGrp="1"/>
          </p:cNvSpPr>
          <p:nvPr>
            <p:ph type="dt" sz="half" idx="10"/>
          </p:nvPr>
        </p:nvSpPr>
        <p:spPr/>
        <p:txBody>
          <a:bodyPr/>
          <a:lstStyle>
            <a:lvl1pPr>
              <a:defRPr>
                <a:solidFill>
                  <a:schemeClr val="bg1"/>
                </a:solidFill>
              </a:defRPr>
            </a:lvl1pPr>
          </a:lstStyle>
          <a:p>
            <a:fld id="{C49A39D8-3AC3-40A1-9E8B-8434DA50AF08}" type="datetime4">
              <a:rPr lang="en-GB" smtClean="0"/>
              <a:t>29 April 2024</a:t>
            </a:fld>
            <a:endParaRPr lang="en-GB"/>
          </a:p>
        </p:txBody>
      </p:sp>
      <p:sp>
        <p:nvSpPr>
          <p:cNvPr id="6" name="Footer Placeholder 5">
            <a:extLst>
              <a:ext uri="{FF2B5EF4-FFF2-40B4-BE49-F238E27FC236}">
                <a16:creationId xmlns:a16="http://schemas.microsoft.com/office/drawing/2014/main" id="{11243A2B-4D95-D731-9B25-C69B58B2CCF0}"/>
              </a:ext>
            </a:extLst>
          </p:cNvPr>
          <p:cNvSpPr>
            <a:spLocks noGrp="1"/>
          </p:cNvSpPr>
          <p:nvPr>
            <p:ph type="ftr" sz="quarter" idx="11"/>
          </p:nvPr>
        </p:nvSpPr>
        <p:spPr/>
        <p:txBody>
          <a:bodyPr/>
          <a:lstStyle>
            <a:lvl1pPr>
              <a:defRPr>
                <a:solidFill>
                  <a:schemeClr val="bg1"/>
                </a:solidFill>
              </a:defRPr>
            </a:lvl1pPr>
          </a:lstStyle>
          <a:p>
            <a:r>
              <a:rPr lang="en-GB"/>
              <a:t>People Conference 2023</a:t>
            </a:r>
          </a:p>
        </p:txBody>
      </p:sp>
      <p:sp>
        <p:nvSpPr>
          <p:cNvPr id="8" name="Slide Number Placeholder 7">
            <a:extLst>
              <a:ext uri="{FF2B5EF4-FFF2-40B4-BE49-F238E27FC236}">
                <a16:creationId xmlns:a16="http://schemas.microsoft.com/office/drawing/2014/main" id="{18C01AD8-5B45-DEFB-F05D-F1C5D4D2CFF0}"/>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cxnSp>
        <p:nvCxnSpPr>
          <p:cNvPr id="9" name="Straight Connector 8">
            <a:extLst>
              <a:ext uri="{FF2B5EF4-FFF2-40B4-BE49-F238E27FC236}">
                <a16:creationId xmlns:a16="http://schemas.microsoft.com/office/drawing/2014/main" id="{64F2D1CF-C188-2ED1-DEE7-D6F1A60D9D41}"/>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A858D0E-DF6C-60D8-5776-598B2881EB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 r="28"/>
          <a:stretch/>
        </p:blipFill>
        <p:spPr>
          <a:xfrm>
            <a:off x="4613815" y="2844000"/>
            <a:ext cx="2962682" cy="1000792"/>
          </a:xfrm>
          <a:prstGeom prst="rect">
            <a:avLst/>
          </a:prstGeom>
        </p:spPr>
      </p:pic>
    </p:spTree>
    <p:extLst>
      <p:ext uri="{BB962C8B-B14F-4D97-AF65-F5344CB8AC3E}">
        <p14:creationId xmlns:p14="http://schemas.microsoft.com/office/powerpoint/2010/main" val="2806495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3A28-A3E6-43DE-DB59-9FDC63369A4F}"/>
              </a:ext>
            </a:extLst>
          </p:cNvPr>
          <p:cNvSpPr>
            <a:spLocks noGrp="1"/>
          </p:cNvSpPr>
          <p:nvPr>
            <p:ph type="title"/>
          </p:nvPr>
        </p:nvSpPr>
        <p:spPr>
          <a:xfrm>
            <a:off x="9461634" y="1366538"/>
            <a:ext cx="2106479" cy="553998"/>
          </a:xfrm>
        </p:spPr>
        <p:txBody>
          <a:bodyPr anchor="t" anchorCtr="0"/>
          <a:lstStyle>
            <a:lvl1pPr algn="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F2BA1FB-C49F-496D-C2A5-FF9DC6EB7387}"/>
              </a:ext>
            </a:extLst>
          </p:cNvPr>
          <p:cNvSpPr>
            <a:spLocks noGrp="1"/>
          </p:cNvSpPr>
          <p:nvPr>
            <p:ph type="dt" sz="half" idx="10"/>
          </p:nvPr>
        </p:nvSpPr>
        <p:spPr/>
        <p:txBody>
          <a:bodyPr/>
          <a:lstStyle/>
          <a:p>
            <a:fld id="{F4745A4F-1806-48E2-809A-EF4E8BC0975F}" type="datetime4">
              <a:rPr lang="en-GB" smtClean="0"/>
              <a:t>29 April 2024</a:t>
            </a:fld>
            <a:endParaRPr lang="en-GB"/>
          </a:p>
        </p:txBody>
      </p:sp>
      <p:sp>
        <p:nvSpPr>
          <p:cNvPr id="4" name="Footer Placeholder 3">
            <a:extLst>
              <a:ext uri="{FF2B5EF4-FFF2-40B4-BE49-F238E27FC236}">
                <a16:creationId xmlns:a16="http://schemas.microsoft.com/office/drawing/2014/main" id="{BBBBCA57-3237-74E1-85F8-F99E3B783D26}"/>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82D2C208-C77F-89E5-3561-CA216068B3A7}"/>
              </a:ext>
            </a:extLst>
          </p:cNvPr>
          <p:cNvSpPr>
            <a:spLocks noGrp="1"/>
          </p:cNvSpPr>
          <p:nvPr>
            <p:ph type="sldNum" sz="quarter" idx="12"/>
          </p:nvPr>
        </p:nvSpPr>
        <p:spPr/>
        <p:txBody>
          <a:bodyPr/>
          <a:lstStyle/>
          <a:p>
            <a:fld id="{956B0BA2-DE5D-413B-B6ED-5E29C1F6D7BB}" type="slidenum">
              <a:rPr lang="en-GB" smtClean="0"/>
              <a:pPr/>
              <a:t>‹#›</a:t>
            </a:fld>
            <a:endParaRPr lang="en-GB"/>
          </a:p>
        </p:txBody>
      </p:sp>
    </p:spTree>
    <p:extLst>
      <p:ext uri="{BB962C8B-B14F-4D97-AF65-F5344CB8AC3E}">
        <p14:creationId xmlns:p14="http://schemas.microsoft.com/office/powerpoint/2010/main" val="3899008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3A28-A3E6-43DE-DB59-9FDC63369A4F}"/>
              </a:ext>
            </a:extLst>
          </p:cNvPr>
          <p:cNvSpPr>
            <a:spLocks noGrp="1"/>
          </p:cNvSpPr>
          <p:nvPr>
            <p:ph type="title"/>
          </p:nvPr>
        </p:nvSpPr>
        <p:spPr>
          <a:xfrm>
            <a:off x="9461634" y="1366538"/>
            <a:ext cx="2106479" cy="553998"/>
          </a:xfrm>
        </p:spPr>
        <p:txBody>
          <a:bodyPr anchor="t" anchorCtr="0"/>
          <a:lstStyle>
            <a:lvl1pPr algn="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F2BA1FB-C49F-496D-C2A5-FF9DC6EB7387}"/>
              </a:ext>
            </a:extLst>
          </p:cNvPr>
          <p:cNvSpPr>
            <a:spLocks noGrp="1"/>
          </p:cNvSpPr>
          <p:nvPr>
            <p:ph type="dt" sz="half" idx="10"/>
          </p:nvPr>
        </p:nvSpPr>
        <p:spPr/>
        <p:txBody>
          <a:bodyPr/>
          <a:lstStyle>
            <a:lvl1pPr>
              <a:defRPr>
                <a:solidFill>
                  <a:schemeClr val="bg1"/>
                </a:solidFill>
              </a:defRPr>
            </a:lvl1pPr>
          </a:lstStyle>
          <a:p>
            <a:fld id="{F7D8F021-2FC0-4339-A954-3E054733EB23}" type="datetime4">
              <a:rPr lang="en-GB" smtClean="0"/>
              <a:t>29 April 2024</a:t>
            </a:fld>
            <a:endParaRPr lang="en-GB"/>
          </a:p>
        </p:txBody>
      </p:sp>
      <p:sp>
        <p:nvSpPr>
          <p:cNvPr id="4" name="Footer Placeholder 3">
            <a:extLst>
              <a:ext uri="{FF2B5EF4-FFF2-40B4-BE49-F238E27FC236}">
                <a16:creationId xmlns:a16="http://schemas.microsoft.com/office/drawing/2014/main" id="{BBBBCA57-3237-74E1-85F8-F99E3B783D26}"/>
              </a:ext>
            </a:extLst>
          </p:cNvPr>
          <p:cNvSpPr>
            <a:spLocks noGrp="1"/>
          </p:cNvSpPr>
          <p:nvPr>
            <p:ph type="ftr" sz="quarter" idx="11"/>
          </p:nvPr>
        </p:nvSpPr>
        <p:spPr/>
        <p:txBody>
          <a:bodyPr/>
          <a:lstStyle>
            <a:lvl1pPr>
              <a:defRPr>
                <a:solidFill>
                  <a:schemeClr val="bg1"/>
                </a:solidFill>
              </a:defRPr>
            </a:lvl1pPr>
          </a:lstStyle>
          <a:p>
            <a:r>
              <a:rPr lang="en-GB"/>
              <a:t>People Conference 2023</a:t>
            </a:r>
          </a:p>
        </p:txBody>
      </p:sp>
      <p:sp>
        <p:nvSpPr>
          <p:cNvPr id="5" name="Slide Number Placeholder 4">
            <a:extLst>
              <a:ext uri="{FF2B5EF4-FFF2-40B4-BE49-F238E27FC236}">
                <a16:creationId xmlns:a16="http://schemas.microsoft.com/office/drawing/2014/main" id="{82D2C208-C77F-89E5-3561-CA216068B3A7}"/>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sp>
        <p:nvSpPr>
          <p:cNvPr id="7" name="TextBox 6">
            <a:extLst>
              <a:ext uri="{FF2B5EF4-FFF2-40B4-BE49-F238E27FC236}">
                <a16:creationId xmlns:a16="http://schemas.microsoft.com/office/drawing/2014/main" id="{5994726A-0082-2FCC-9898-BFF6713D9E94}"/>
              </a:ext>
            </a:extLst>
          </p:cNvPr>
          <p:cNvSpPr txBox="1"/>
          <p:nvPr userDrawn="1"/>
        </p:nvSpPr>
        <p:spPr>
          <a:xfrm>
            <a:off x="10946148" y="6173291"/>
            <a:ext cx="621965" cy="184666"/>
          </a:xfrm>
          <a:prstGeom prst="rect">
            <a:avLst/>
          </a:prstGeom>
          <a:noFill/>
        </p:spPr>
        <p:txBody>
          <a:bodyPr wrap="none" lIns="0" tIns="0" rIns="0" bIns="0" rtlCol="0">
            <a:spAutoFit/>
          </a:bodyPr>
          <a:lstStyle/>
          <a:p>
            <a:pPr algn="r"/>
            <a:r>
              <a:rPr lang="en-GB" sz="1200" b="0">
                <a:solidFill>
                  <a:schemeClr val="bg1"/>
                </a:solidFill>
              </a:rPr>
              <a:t>viaorg.uk</a:t>
            </a:r>
          </a:p>
        </p:txBody>
      </p:sp>
      <p:cxnSp>
        <p:nvCxnSpPr>
          <p:cNvPr id="8" name="Straight Connector 7">
            <a:extLst>
              <a:ext uri="{FF2B5EF4-FFF2-40B4-BE49-F238E27FC236}">
                <a16:creationId xmlns:a16="http://schemas.microsoft.com/office/drawing/2014/main" id="{661DACDD-5E72-B7A8-75EF-80CB71C31194}"/>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9D08F3F-4EF8-ECA6-5C87-D01D6DE44C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7" y="129768"/>
            <a:ext cx="1126800" cy="379820"/>
          </a:xfrm>
          <a:prstGeom prst="rect">
            <a:avLst/>
          </a:prstGeom>
        </p:spPr>
      </p:pic>
    </p:spTree>
    <p:extLst>
      <p:ext uri="{BB962C8B-B14F-4D97-AF65-F5344CB8AC3E}">
        <p14:creationId xmlns:p14="http://schemas.microsoft.com/office/powerpoint/2010/main" val="3717237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lac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A82D-A872-B829-1378-2CF4904BEEDF}"/>
              </a:ext>
            </a:extLst>
          </p:cNvPr>
          <p:cNvSpPr>
            <a:spLocks noGrp="1"/>
          </p:cNvSpPr>
          <p:nvPr>
            <p:ph type="title"/>
          </p:nvPr>
        </p:nvSpPr>
        <p:spPr>
          <a:xfrm>
            <a:off x="1281113" y="2144126"/>
            <a:ext cx="7172325" cy="553998"/>
          </a:xfrm>
        </p:spPr>
        <p:txBody>
          <a:bodyPr/>
          <a:lstStyle>
            <a:lvl1pPr>
              <a:defRPr sz="4000" b="1">
                <a:solidFill>
                  <a:schemeClr val="tx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3C55E69-8344-7018-BD89-8FB532E7A868}"/>
              </a:ext>
            </a:extLst>
          </p:cNvPr>
          <p:cNvSpPr>
            <a:spLocks noGrp="1"/>
          </p:cNvSpPr>
          <p:nvPr>
            <p:ph type="dt" sz="half" idx="10"/>
          </p:nvPr>
        </p:nvSpPr>
        <p:spPr/>
        <p:txBody>
          <a:bodyPr/>
          <a:lstStyle>
            <a:lvl1pPr>
              <a:defRPr>
                <a:solidFill>
                  <a:schemeClr val="tx1"/>
                </a:solidFill>
              </a:defRPr>
            </a:lvl1pPr>
          </a:lstStyle>
          <a:p>
            <a:fld id="{F9B78E3A-B7EC-4F26-B325-4A3F2B055E9C}" type="datetime4">
              <a:rPr lang="en-GB" smtClean="0"/>
              <a:t>29 April 2024</a:t>
            </a:fld>
            <a:endParaRPr lang="en-GB"/>
          </a:p>
        </p:txBody>
      </p:sp>
      <p:sp>
        <p:nvSpPr>
          <p:cNvPr id="4" name="Footer Placeholder 3">
            <a:extLst>
              <a:ext uri="{FF2B5EF4-FFF2-40B4-BE49-F238E27FC236}">
                <a16:creationId xmlns:a16="http://schemas.microsoft.com/office/drawing/2014/main" id="{D06E205B-D1D4-801F-E2A4-1F65ADD6CFE2}"/>
              </a:ext>
            </a:extLst>
          </p:cNvPr>
          <p:cNvSpPr>
            <a:spLocks noGrp="1"/>
          </p:cNvSpPr>
          <p:nvPr>
            <p:ph type="ftr" sz="quarter" idx="11"/>
          </p:nvPr>
        </p:nvSpPr>
        <p:spPr/>
        <p:txBody>
          <a:bodyPr/>
          <a:lstStyle>
            <a:lvl1pPr>
              <a:defRPr>
                <a:solidFill>
                  <a:schemeClr val="tx1"/>
                </a:solidFill>
              </a:defRPr>
            </a:lvl1pPr>
          </a:lstStyle>
          <a:p>
            <a:r>
              <a:rPr lang="en-GB"/>
              <a:t>People Conference 2023</a:t>
            </a:r>
          </a:p>
        </p:txBody>
      </p:sp>
      <p:sp>
        <p:nvSpPr>
          <p:cNvPr id="5" name="Slide Number Placeholder 4">
            <a:extLst>
              <a:ext uri="{FF2B5EF4-FFF2-40B4-BE49-F238E27FC236}">
                <a16:creationId xmlns:a16="http://schemas.microsoft.com/office/drawing/2014/main" id="{E62BC259-B1EA-AFDE-E3F4-E9F6D281D59C}"/>
              </a:ext>
            </a:extLst>
          </p:cNvPr>
          <p:cNvSpPr>
            <a:spLocks noGrp="1"/>
          </p:cNvSpPr>
          <p:nvPr>
            <p:ph type="sldNum" sz="quarter" idx="12"/>
          </p:nvPr>
        </p:nvSpPr>
        <p:spPr/>
        <p:txBody>
          <a:bodyPr/>
          <a:lstStyle>
            <a:lvl1pPr>
              <a:defRPr>
                <a:solidFill>
                  <a:schemeClr val="tx1"/>
                </a:solidFill>
              </a:defRPr>
            </a:lvl1pPr>
          </a:lstStyle>
          <a:p>
            <a:fld id="{956B0BA2-DE5D-413B-B6ED-5E29C1F6D7BB}" type="slidenum">
              <a:rPr lang="en-GB" smtClean="0"/>
              <a:pPr/>
              <a:t>‹#›</a:t>
            </a:fld>
            <a:endParaRPr lang="en-GB"/>
          </a:p>
        </p:txBody>
      </p:sp>
      <p:sp>
        <p:nvSpPr>
          <p:cNvPr id="12" name="Text Placeholder 11">
            <a:extLst>
              <a:ext uri="{FF2B5EF4-FFF2-40B4-BE49-F238E27FC236}">
                <a16:creationId xmlns:a16="http://schemas.microsoft.com/office/drawing/2014/main" id="{F51C43BF-0863-0FBE-70AE-A98879EE0B41}"/>
              </a:ext>
            </a:extLst>
          </p:cNvPr>
          <p:cNvSpPr>
            <a:spLocks noGrp="1"/>
          </p:cNvSpPr>
          <p:nvPr>
            <p:ph type="body" sz="quarter" idx="13"/>
          </p:nvPr>
        </p:nvSpPr>
        <p:spPr>
          <a:xfrm>
            <a:off x="1271588" y="2800350"/>
            <a:ext cx="7172325" cy="93345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12976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A82D-A872-B829-1378-2CF4904BEEDF}"/>
              </a:ext>
            </a:extLst>
          </p:cNvPr>
          <p:cNvSpPr>
            <a:spLocks noGrp="1"/>
          </p:cNvSpPr>
          <p:nvPr>
            <p:ph type="title"/>
          </p:nvPr>
        </p:nvSpPr>
        <p:spPr>
          <a:xfrm>
            <a:off x="1281113" y="2144126"/>
            <a:ext cx="7172325" cy="553998"/>
          </a:xfrm>
        </p:spPr>
        <p:txBody>
          <a:bodyPr/>
          <a:lstStyle>
            <a:lvl1pPr>
              <a:defRPr sz="4000" b="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3C55E69-8344-7018-BD89-8FB532E7A868}"/>
              </a:ext>
            </a:extLst>
          </p:cNvPr>
          <p:cNvSpPr>
            <a:spLocks noGrp="1"/>
          </p:cNvSpPr>
          <p:nvPr>
            <p:ph type="dt" sz="half" idx="10"/>
          </p:nvPr>
        </p:nvSpPr>
        <p:spPr/>
        <p:txBody>
          <a:bodyPr/>
          <a:lstStyle>
            <a:lvl1pPr>
              <a:defRPr>
                <a:solidFill>
                  <a:schemeClr val="bg1"/>
                </a:solidFill>
              </a:defRPr>
            </a:lvl1pPr>
          </a:lstStyle>
          <a:p>
            <a:fld id="{CB63603B-5016-4311-9FFD-410BD28B42D5}" type="datetime4">
              <a:rPr lang="en-GB" smtClean="0"/>
              <a:t>29 April 2024</a:t>
            </a:fld>
            <a:endParaRPr lang="en-GB"/>
          </a:p>
        </p:txBody>
      </p:sp>
      <p:sp>
        <p:nvSpPr>
          <p:cNvPr id="4" name="Footer Placeholder 3">
            <a:extLst>
              <a:ext uri="{FF2B5EF4-FFF2-40B4-BE49-F238E27FC236}">
                <a16:creationId xmlns:a16="http://schemas.microsoft.com/office/drawing/2014/main" id="{D06E205B-D1D4-801F-E2A4-1F65ADD6CFE2}"/>
              </a:ext>
            </a:extLst>
          </p:cNvPr>
          <p:cNvSpPr>
            <a:spLocks noGrp="1"/>
          </p:cNvSpPr>
          <p:nvPr>
            <p:ph type="ftr" sz="quarter" idx="11"/>
          </p:nvPr>
        </p:nvSpPr>
        <p:spPr/>
        <p:txBody>
          <a:bodyPr/>
          <a:lstStyle>
            <a:lvl1pPr>
              <a:defRPr>
                <a:solidFill>
                  <a:schemeClr val="bg1"/>
                </a:solidFill>
              </a:defRPr>
            </a:lvl1pPr>
          </a:lstStyle>
          <a:p>
            <a:r>
              <a:rPr lang="en-GB"/>
              <a:t>People Conference 2023</a:t>
            </a:r>
          </a:p>
        </p:txBody>
      </p:sp>
      <p:sp>
        <p:nvSpPr>
          <p:cNvPr id="5" name="Slide Number Placeholder 4">
            <a:extLst>
              <a:ext uri="{FF2B5EF4-FFF2-40B4-BE49-F238E27FC236}">
                <a16:creationId xmlns:a16="http://schemas.microsoft.com/office/drawing/2014/main" id="{E62BC259-B1EA-AFDE-E3F4-E9F6D281D59C}"/>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pic>
        <p:nvPicPr>
          <p:cNvPr id="6" name="Graphic 5">
            <a:extLst>
              <a:ext uri="{FF2B5EF4-FFF2-40B4-BE49-F238E27FC236}">
                <a16:creationId xmlns:a16="http://schemas.microsoft.com/office/drawing/2014/main" id="{DBF3C6B8-EDCF-82AA-A60C-1B53414498B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7" y="129768"/>
            <a:ext cx="1126800" cy="379820"/>
          </a:xfrm>
          <a:prstGeom prst="rect">
            <a:avLst/>
          </a:prstGeom>
        </p:spPr>
      </p:pic>
      <p:sp>
        <p:nvSpPr>
          <p:cNvPr id="7" name="TextBox 6">
            <a:extLst>
              <a:ext uri="{FF2B5EF4-FFF2-40B4-BE49-F238E27FC236}">
                <a16:creationId xmlns:a16="http://schemas.microsoft.com/office/drawing/2014/main" id="{65BE3786-C63B-FA2E-DB30-C11F5174F011}"/>
              </a:ext>
            </a:extLst>
          </p:cNvPr>
          <p:cNvSpPr txBox="1"/>
          <p:nvPr userDrawn="1"/>
        </p:nvSpPr>
        <p:spPr>
          <a:xfrm>
            <a:off x="10946148" y="6173291"/>
            <a:ext cx="621965" cy="184666"/>
          </a:xfrm>
          <a:prstGeom prst="rect">
            <a:avLst/>
          </a:prstGeom>
          <a:noFill/>
        </p:spPr>
        <p:txBody>
          <a:bodyPr wrap="none" lIns="0" tIns="0" rIns="0" bIns="0" rtlCol="0">
            <a:spAutoFit/>
          </a:bodyPr>
          <a:lstStyle/>
          <a:p>
            <a:pPr algn="r"/>
            <a:r>
              <a:rPr lang="en-GB" sz="1200" b="0">
                <a:solidFill>
                  <a:schemeClr val="bg1"/>
                </a:solidFill>
              </a:rPr>
              <a:t>viaorg.uk</a:t>
            </a:r>
          </a:p>
        </p:txBody>
      </p:sp>
      <p:cxnSp>
        <p:nvCxnSpPr>
          <p:cNvPr id="8" name="Straight Connector 7">
            <a:extLst>
              <a:ext uri="{FF2B5EF4-FFF2-40B4-BE49-F238E27FC236}">
                <a16:creationId xmlns:a16="http://schemas.microsoft.com/office/drawing/2014/main" id="{F4F7908C-EB4F-AC8D-5791-59D257FFFAB7}"/>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F51C43BF-0863-0FBE-70AE-A98879EE0B41}"/>
              </a:ext>
            </a:extLst>
          </p:cNvPr>
          <p:cNvSpPr>
            <a:spLocks noGrp="1"/>
          </p:cNvSpPr>
          <p:nvPr>
            <p:ph type="body" sz="quarter" idx="13"/>
          </p:nvPr>
        </p:nvSpPr>
        <p:spPr>
          <a:xfrm>
            <a:off x="1271588" y="2800350"/>
            <a:ext cx="7172325" cy="933450"/>
          </a:xfrm>
        </p:spPr>
        <p:txBody>
          <a:bodyPr>
            <a:norm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25667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text with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9CEC-62D2-5870-ED47-34B56ACA39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E17ABB-8B1D-786F-AC69-02B23B245178}"/>
              </a:ext>
            </a:extLst>
          </p:cNvPr>
          <p:cNvSpPr>
            <a:spLocks noGrp="1"/>
          </p:cNvSpPr>
          <p:nvPr>
            <p:ph type="dt" sz="half" idx="10"/>
          </p:nvPr>
        </p:nvSpPr>
        <p:spPr/>
        <p:txBody>
          <a:bodyPr/>
          <a:lstStyle/>
          <a:p>
            <a:fld id="{9FF6E24D-C9F0-491F-9F3B-7EC2236A3ABA}" type="datetime4">
              <a:rPr lang="en-GB" smtClean="0"/>
              <a:t>29 April 2024</a:t>
            </a:fld>
            <a:endParaRPr lang="en-GB"/>
          </a:p>
        </p:txBody>
      </p:sp>
      <p:sp>
        <p:nvSpPr>
          <p:cNvPr id="4" name="Footer Placeholder 3">
            <a:extLst>
              <a:ext uri="{FF2B5EF4-FFF2-40B4-BE49-F238E27FC236}">
                <a16:creationId xmlns:a16="http://schemas.microsoft.com/office/drawing/2014/main" id="{4ECC7DE4-3AA3-25E3-F953-6AB58FA28717}"/>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5A6EB4D7-C9E7-F9E5-C794-C2AFCE8A6A97}"/>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9" name="Text Placeholder 8">
            <a:extLst>
              <a:ext uri="{FF2B5EF4-FFF2-40B4-BE49-F238E27FC236}">
                <a16:creationId xmlns:a16="http://schemas.microsoft.com/office/drawing/2014/main" id="{B87FB19D-213C-BBDB-B881-6DE481605F89}"/>
              </a:ext>
            </a:extLst>
          </p:cNvPr>
          <p:cNvSpPr>
            <a:spLocks noGrp="1"/>
          </p:cNvSpPr>
          <p:nvPr>
            <p:ph type="body" sz="quarter" idx="13" hasCustomPrompt="1"/>
          </p:nvPr>
        </p:nvSpPr>
        <p:spPr>
          <a:xfrm>
            <a:off x="623888" y="1809751"/>
            <a:ext cx="5343525" cy="396368"/>
          </a:xfrm>
        </p:spPr>
        <p:txBody>
          <a:bodyPr>
            <a:normAutofit/>
          </a:bodyPr>
          <a:lstStyle>
            <a:lvl1pPr>
              <a:defRPr sz="2000" b="0"/>
            </a:lvl1pPr>
          </a:lstStyle>
          <a:p>
            <a:pPr lvl="0"/>
            <a:r>
              <a:rPr lang="en-US"/>
              <a:t>Sub heading</a:t>
            </a:r>
          </a:p>
        </p:txBody>
      </p:sp>
      <p:sp>
        <p:nvSpPr>
          <p:cNvPr id="11" name="Text Placeholder 10">
            <a:extLst>
              <a:ext uri="{FF2B5EF4-FFF2-40B4-BE49-F238E27FC236}">
                <a16:creationId xmlns:a16="http://schemas.microsoft.com/office/drawing/2014/main" id="{7EA66997-539F-70E7-1157-4F123A85DB7E}"/>
              </a:ext>
            </a:extLst>
          </p:cNvPr>
          <p:cNvSpPr>
            <a:spLocks noGrp="1"/>
          </p:cNvSpPr>
          <p:nvPr>
            <p:ph type="body" sz="quarter" idx="14"/>
          </p:nvPr>
        </p:nvSpPr>
        <p:spPr>
          <a:xfrm>
            <a:off x="623888" y="2206625"/>
            <a:ext cx="5343525" cy="3395663"/>
          </a:xfrm>
        </p:spPr>
        <p:txBody>
          <a:bodyPr>
            <a:normAutofit/>
          </a:bodyPr>
          <a:lstStyle>
            <a:lvl1pPr>
              <a:defRPr sz="2800"/>
            </a:lvl1pPr>
          </a:lstStyle>
          <a:p>
            <a:pPr lvl="0"/>
            <a:r>
              <a:rPr lang="en-US"/>
              <a:t>Click to edit Master text styles</a:t>
            </a:r>
          </a:p>
        </p:txBody>
      </p:sp>
      <p:sp>
        <p:nvSpPr>
          <p:cNvPr id="15" name="Text Placeholder 8">
            <a:extLst>
              <a:ext uri="{FF2B5EF4-FFF2-40B4-BE49-F238E27FC236}">
                <a16:creationId xmlns:a16="http://schemas.microsoft.com/office/drawing/2014/main" id="{9F326AC8-4173-25C0-81F4-18A802D0F850}"/>
              </a:ext>
            </a:extLst>
          </p:cNvPr>
          <p:cNvSpPr>
            <a:spLocks noGrp="1"/>
          </p:cNvSpPr>
          <p:nvPr>
            <p:ph type="body" sz="quarter" idx="15" hasCustomPrompt="1"/>
          </p:nvPr>
        </p:nvSpPr>
        <p:spPr>
          <a:xfrm>
            <a:off x="6223000" y="1809751"/>
            <a:ext cx="5343525" cy="396368"/>
          </a:xfrm>
        </p:spPr>
        <p:txBody>
          <a:bodyPr>
            <a:normAutofit/>
          </a:bodyPr>
          <a:lstStyle>
            <a:lvl1pPr>
              <a:defRPr sz="2000" b="0"/>
            </a:lvl1pPr>
          </a:lstStyle>
          <a:p>
            <a:pPr lvl="0"/>
            <a:r>
              <a:rPr lang="en-US"/>
              <a:t>Sub heading</a:t>
            </a:r>
          </a:p>
        </p:txBody>
      </p:sp>
      <p:sp>
        <p:nvSpPr>
          <p:cNvPr id="16" name="Text Placeholder 10">
            <a:extLst>
              <a:ext uri="{FF2B5EF4-FFF2-40B4-BE49-F238E27FC236}">
                <a16:creationId xmlns:a16="http://schemas.microsoft.com/office/drawing/2014/main" id="{5CD4C68F-7166-BF93-316B-9ED82B675078}"/>
              </a:ext>
            </a:extLst>
          </p:cNvPr>
          <p:cNvSpPr>
            <a:spLocks noGrp="1"/>
          </p:cNvSpPr>
          <p:nvPr>
            <p:ph type="body" sz="quarter" idx="16"/>
          </p:nvPr>
        </p:nvSpPr>
        <p:spPr>
          <a:xfrm>
            <a:off x="6223000" y="2206625"/>
            <a:ext cx="5343525" cy="3395663"/>
          </a:xfrm>
        </p:spPr>
        <p:txBody>
          <a:bodyPr>
            <a:normAutofit/>
          </a:bodyPr>
          <a:lstStyle>
            <a:lvl1pPr>
              <a:defRPr sz="2800"/>
            </a:lvl1pPr>
          </a:lstStyle>
          <a:p>
            <a:pPr lvl="0"/>
            <a:r>
              <a:rPr lang="en-US"/>
              <a:t>Click to edit Master text styles</a:t>
            </a:r>
          </a:p>
        </p:txBody>
      </p:sp>
    </p:spTree>
    <p:extLst>
      <p:ext uri="{BB962C8B-B14F-4D97-AF65-F5344CB8AC3E}">
        <p14:creationId xmlns:p14="http://schemas.microsoft.com/office/powerpoint/2010/main" val="1043814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E8AB-861E-5674-A986-F8F0311AB8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769451-446D-576D-00B9-71E535CF04DF}"/>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92875FF2-A1F7-BF80-6C6E-3B45A9406176}"/>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B46DA3E8-9562-4221-F327-5BD9E2767506}"/>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9" name="Text Placeholder 8">
            <a:extLst>
              <a:ext uri="{FF2B5EF4-FFF2-40B4-BE49-F238E27FC236}">
                <a16:creationId xmlns:a16="http://schemas.microsoft.com/office/drawing/2014/main" id="{50D45ED3-4523-3D89-52A8-267E612FCF6E}"/>
              </a:ext>
            </a:extLst>
          </p:cNvPr>
          <p:cNvSpPr>
            <a:spLocks noGrp="1"/>
          </p:cNvSpPr>
          <p:nvPr>
            <p:ph type="body" sz="quarter" idx="13"/>
          </p:nvPr>
        </p:nvSpPr>
        <p:spPr>
          <a:xfrm>
            <a:off x="623888" y="1792058"/>
            <a:ext cx="10944225" cy="3744913"/>
          </a:xfrm>
        </p:spPr>
        <p:txBody>
          <a:bodyPr>
            <a:normAutofit/>
          </a:bodyPr>
          <a:lstStyle>
            <a:lvl1pPr marL="288000" indent="-288000">
              <a:spcBef>
                <a:spcPts val="500"/>
              </a:spcBef>
              <a:buFont typeface="Arial" panose="020B0604020202020204" pitchFamily="34" charset="0"/>
              <a:buChar char="–"/>
              <a:defRPr sz="2800" b="0"/>
            </a:lvl1pPr>
            <a:lvl2pPr marL="288000" indent="-288000">
              <a:spcBef>
                <a:spcPts val="500"/>
              </a:spcBef>
              <a:buFont typeface="Arial" panose="020B0604020202020204" pitchFamily="34" charset="0"/>
              <a:buChar char="–"/>
              <a:defRPr sz="2800" b="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832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ption 4">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3743173"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8C9A075C-6340-4560-BD69-7F5378508262}"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9648825" cy="1231106"/>
          </a:xfrm>
        </p:spPr>
        <p:txBody>
          <a:bodyPr anchor="t" anchorCtr="0"/>
          <a:lstStyle>
            <a:lvl1pPr algn="l">
              <a:defRPr sz="4000">
                <a:solidFill>
                  <a:schemeClr val="bg1"/>
                </a:solidFill>
                <a:latin typeface="+mj-lt"/>
              </a:defRPr>
            </a:lvl1pPr>
          </a:lstStyle>
          <a:p>
            <a:r>
              <a:rPr lang="en-GB"/>
              <a:t>Presentation Title (Insert &gt; H &amp; F)</a:t>
            </a:r>
          </a:p>
        </p:txBody>
      </p:sp>
      <p:pic>
        <p:nvPicPr>
          <p:cNvPr id="9" name="Graphic 8">
            <a:extLst>
              <a:ext uri="{FF2B5EF4-FFF2-40B4-BE49-F238E27FC236}">
                <a16:creationId xmlns:a16="http://schemas.microsoft.com/office/drawing/2014/main" id="{630E2E0A-75B3-0530-42F7-795CA97C7B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7812" y="2034509"/>
            <a:ext cx="7740301" cy="4167854"/>
          </a:xfrm>
          <a:prstGeom prst="rect">
            <a:avLst/>
          </a:prstGeom>
        </p:spPr>
      </p:pic>
    </p:spTree>
    <p:extLst>
      <p:ext uri="{BB962C8B-B14F-4D97-AF65-F5344CB8AC3E}">
        <p14:creationId xmlns:p14="http://schemas.microsoft.com/office/powerpoint/2010/main" val="2357570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text intro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F9A0-3218-4578-4894-73B182F268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0FED0-B063-2988-CA61-3D8FA867FEC5}"/>
              </a:ext>
            </a:extLst>
          </p:cNvPr>
          <p:cNvSpPr>
            <a:spLocks noGrp="1"/>
          </p:cNvSpPr>
          <p:nvPr>
            <p:ph type="dt" sz="half" idx="10"/>
          </p:nvPr>
        </p:nvSpPr>
        <p:spPr/>
        <p:txBody>
          <a:bodyPr/>
          <a:lstStyle/>
          <a:p>
            <a:fld id="{31663BDA-1C37-46B5-BDA5-D1BC7EFCC41E}" type="datetime4">
              <a:rPr lang="en-GB" smtClean="0"/>
              <a:t>29 April 2024</a:t>
            </a:fld>
            <a:endParaRPr lang="en-GB"/>
          </a:p>
        </p:txBody>
      </p:sp>
      <p:sp>
        <p:nvSpPr>
          <p:cNvPr id="4" name="Footer Placeholder 3">
            <a:extLst>
              <a:ext uri="{FF2B5EF4-FFF2-40B4-BE49-F238E27FC236}">
                <a16:creationId xmlns:a16="http://schemas.microsoft.com/office/drawing/2014/main" id="{ADFB0712-47D7-5F47-4E9B-8981EB408055}"/>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12F17173-416F-423A-685B-E12DF36AEB57}"/>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8" name="Text Placeholder 8">
            <a:extLst>
              <a:ext uri="{FF2B5EF4-FFF2-40B4-BE49-F238E27FC236}">
                <a16:creationId xmlns:a16="http://schemas.microsoft.com/office/drawing/2014/main" id="{0EA3AB16-F069-BD25-F6F3-1B23623CB98A}"/>
              </a:ext>
            </a:extLst>
          </p:cNvPr>
          <p:cNvSpPr>
            <a:spLocks noGrp="1"/>
          </p:cNvSpPr>
          <p:nvPr>
            <p:ph type="body" sz="quarter" idx="13"/>
          </p:nvPr>
        </p:nvSpPr>
        <p:spPr>
          <a:xfrm>
            <a:off x="623888" y="1306859"/>
            <a:ext cx="3640137" cy="4295429"/>
          </a:xfrm>
        </p:spPr>
        <p:txBody>
          <a:bodyPr>
            <a:normAutofit/>
          </a:bodyPr>
          <a:lstStyle>
            <a:lvl1pPr marL="0" indent="0">
              <a:spcBef>
                <a:spcPts val="500"/>
              </a:spcBef>
              <a:buFont typeface="Arial" panose="020B0604020202020204" pitchFamily="34" charset="0"/>
              <a:buNone/>
              <a:defRPr sz="2800"/>
            </a:lvl1pPr>
            <a:lvl2pPr marL="288000" indent="-288000">
              <a:spcBef>
                <a:spcPts val="500"/>
              </a:spcBef>
              <a:buFont typeface="Arial" panose="020B0604020202020204" pitchFamily="34" charset="0"/>
              <a:buChar char="–"/>
              <a:defRPr sz="2800"/>
            </a:lvl2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A6A0F439-DD2C-61AA-C5C5-2B6600BD3F42}"/>
              </a:ext>
            </a:extLst>
          </p:cNvPr>
          <p:cNvSpPr>
            <a:spLocks noGrp="1"/>
          </p:cNvSpPr>
          <p:nvPr>
            <p:ph type="body" sz="quarter" idx="14"/>
          </p:nvPr>
        </p:nvSpPr>
        <p:spPr>
          <a:xfrm>
            <a:off x="4592444" y="1355988"/>
            <a:ext cx="6327970" cy="424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329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rge impac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4E63-2EB3-674C-FB73-B458A638D7A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2A154E2-291C-8633-EC4D-9D3589CD642F}"/>
              </a:ext>
            </a:extLst>
          </p:cNvPr>
          <p:cNvSpPr>
            <a:spLocks noGrp="1"/>
          </p:cNvSpPr>
          <p:nvPr>
            <p:ph type="dt" sz="half" idx="10"/>
          </p:nvPr>
        </p:nvSpPr>
        <p:spPr/>
        <p:txBody>
          <a:bodyPr/>
          <a:lstStyle>
            <a:lvl1pPr>
              <a:defRPr>
                <a:solidFill>
                  <a:schemeClr val="bg1"/>
                </a:solidFill>
              </a:defRPr>
            </a:lvl1pPr>
          </a:lstStyle>
          <a:p>
            <a:fld id="{4E94A208-F707-4F34-81C3-810241A73DA0}" type="datetime4">
              <a:rPr lang="en-GB" smtClean="0"/>
              <a:t>29 April 2024</a:t>
            </a:fld>
            <a:endParaRPr lang="en-GB"/>
          </a:p>
        </p:txBody>
      </p:sp>
      <p:sp>
        <p:nvSpPr>
          <p:cNvPr id="4" name="Footer Placeholder 3">
            <a:extLst>
              <a:ext uri="{FF2B5EF4-FFF2-40B4-BE49-F238E27FC236}">
                <a16:creationId xmlns:a16="http://schemas.microsoft.com/office/drawing/2014/main" id="{C83D7AA9-464A-A7A5-3610-E1C1BB2AE98B}"/>
              </a:ext>
            </a:extLst>
          </p:cNvPr>
          <p:cNvSpPr>
            <a:spLocks noGrp="1"/>
          </p:cNvSpPr>
          <p:nvPr>
            <p:ph type="ftr" sz="quarter" idx="11"/>
          </p:nvPr>
        </p:nvSpPr>
        <p:spPr/>
        <p:txBody>
          <a:bodyPr/>
          <a:lstStyle>
            <a:lvl1pPr>
              <a:defRPr>
                <a:solidFill>
                  <a:schemeClr val="bg1"/>
                </a:solidFill>
              </a:defRPr>
            </a:lvl1pPr>
          </a:lstStyle>
          <a:p>
            <a:r>
              <a:rPr lang="en-GB"/>
              <a:t>People Conference 2023</a:t>
            </a:r>
          </a:p>
        </p:txBody>
      </p:sp>
      <p:sp>
        <p:nvSpPr>
          <p:cNvPr id="5" name="Slide Number Placeholder 4">
            <a:extLst>
              <a:ext uri="{FF2B5EF4-FFF2-40B4-BE49-F238E27FC236}">
                <a16:creationId xmlns:a16="http://schemas.microsoft.com/office/drawing/2014/main" id="{8541FE5F-D28E-7FA8-3219-8B99C3A4B4EA}"/>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pic>
        <p:nvPicPr>
          <p:cNvPr id="6" name="Graphic 5">
            <a:extLst>
              <a:ext uri="{FF2B5EF4-FFF2-40B4-BE49-F238E27FC236}">
                <a16:creationId xmlns:a16="http://schemas.microsoft.com/office/drawing/2014/main" id="{56845E18-FA4C-EFA7-318D-334CC919B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887" y="129768"/>
            <a:ext cx="1126800" cy="379820"/>
          </a:xfrm>
          <a:prstGeom prst="rect">
            <a:avLst/>
          </a:prstGeom>
        </p:spPr>
      </p:pic>
      <p:cxnSp>
        <p:nvCxnSpPr>
          <p:cNvPr id="7" name="Straight Connector 6">
            <a:extLst>
              <a:ext uri="{FF2B5EF4-FFF2-40B4-BE49-F238E27FC236}">
                <a16:creationId xmlns:a16="http://schemas.microsoft.com/office/drawing/2014/main" id="{01D671CA-6F40-8E50-38C3-48A20A914EA3}"/>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3F42FA9-C741-4AF5-EC6D-136B8EA10399}"/>
              </a:ext>
            </a:extLst>
          </p:cNvPr>
          <p:cNvSpPr>
            <a:spLocks noGrp="1"/>
          </p:cNvSpPr>
          <p:nvPr>
            <p:ph type="body" sz="quarter" idx="13"/>
          </p:nvPr>
        </p:nvSpPr>
        <p:spPr>
          <a:xfrm>
            <a:off x="2274888" y="2124868"/>
            <a:ext cx="7642225" cy="2608263"/>
          </a:xfrm>
        </p:spPr>
        <p:txBody>
          <a:bodyPr anchor="ctr" anchorCtr="1">
            <a:normAutofit/>
          </a:bodyPr>
          <a:lstStyle>
            <a:lvl1pPr algn="ctr">
              <a:defRPr sz="4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14215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Text intro with bulle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F9A0-3218-4578-4894-73B182F268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0FED0-B063-2988-CA61-3D8FA867FEC5}"/>
              </a:ext>
            </a:extLst>
          </p:cNvPr>
          <p:cNvSpPr>
            <a:spLocks noGrp="1"/>
          </p:cNvSpPr>
          <p:nvPr>
            <p:ph type="dt" sz="half" idx="10"/>
          </p:nvPr>
        </p:nvSpPr>
        <p:spPr/>
        <p:txBody>
          <a:bodyPr/>
          <a:lstStyle/>
          <a:p>
            <a:fld id="{7FED7C11-1F7E-4278-9E87-60D4163C16A8}" type="datetime4">
              <a:rPr lang="en-GB" smtClean="0"/>
              <a:t>29 April 2024</a:t>
            </a:fld>
            <a:endParaRPr lang="en-GB"/>
          </a:p>
        </p:txBody>
      </p:sp>
      <p:sp>
        <p:nvSpPr>
          <p:cNvPr id="4" name="Footer Placeholder 3">
            <a:extLst>
              <a:ext uri="{FF2B5EF4-FFF2-40B4-BE49-F238E27FC236}">
                <a16:creationId xmlns:a16="http://schemas.microsoft.com/office/drawing/2014/main" id="{ADFB0712-47D7-5F47-4E9B-8981EB408055}"/>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12F17173-416F-423A-685B-E12DF36AEB57}"/>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8" name="Text Placeholder 8">
            <a:extLst>
              <a:ext uri="{FF2B5EF4-FFF2-40B4-BE49-F238E27FC236}">
                <a16:creationId xmlns:a16="http://schemas.microsoft.com/office/drawing/2014/main" id="{0EA3AB16-F069-BD25-F6F3-1B23623CB98A}"/>
              </a:ext>
            </a:extLst>
          </p:cNvPr>
          <p:cNvSpPr>
            <a:spLocks noGrp="1"/>
          </p:cNvSpPr>
          <p:nvPr>
            <p:ph type="body" sz="quarter" idx="13"/>
          </p:nvPr>
        </p:nvSpPr>
        <p:spPr>
          <a:xfrm>
            <a:off x="623888" y="1306859"/>
            <a:ext cx="3640137" cy="4295429"/>
          </a:xfrm>
        </p:spPr>
        <p:txBody>
          <a:bodyPr>
            <a:normAutofit/>
          </a:bodyPr>
          <a:lstStyle>
            <a:lvl1pPr marL="0" indent="0">
              <a:spcBef>
                <a:spcPts val="500"/>
              </a:spcBef>
              <a:buFont typeface="Arial" panose="020B0604020202020204" pitchFamily="34" charset="0"/>
              <a:buNone/>
              <a:defRPr sz="4000"/>
            </a:lvl1pPr>
            <a:lvl2pPr marL="288000" indent="-288000">
              <a:spcBef>
                <a:spcPts val="500"/>
              </a:spcBef>
              <a:buFont typeface="Arial" panose="020B0604020202020204" pitchFamily="34" charset="0"/>
              <a:buChar char="–"/>
              <a:defRPr sz="4000"/>
            </a:lvl2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A6A0F439-DD2C-61AA-C5C5-2B6600BD3F42}"/>
              </a:ext>
            </a:extLst>
          </p:cNvPr>
          <p:cNvSpPr>
            <a:spLocks noGrp="1"/>
          </p:cNvSpPr>
          <p:nvPr>
            <p:ph type="body" sz="quarter" idx="14"/>
          </p:nvPr>
        </p:nvSpPr>
        <p:spPr>
          <a:xfrm>
            <a:off x="4592444" y="1355988"/>
            <a:ext cx="6327970" cy="1801098"/>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B12D16CB-9266-5CE0-2227-B4CFFFFA7327}"/>
              </a:ext>
            </a:extLst>
          </p:cNvPr>
          <p:cNvSpPr>
            <a:spLocks noGrp="1"/>
          </p:cNvSpPr>
          <p:nvPr>
            <p:ph type="pic" sz="quarter" idx="15"/>
          </p:nvPr>
        </p:nvSpPr>
        <p:spPr>
          <a:xfrm>
            <a:off x="4583113" y="3445200"/>
            <a:ext cx="6337300" cy="2157088"/>
          </a:xfrm>
        </p:spPr>
        <p:txBody>
          <a:bodyPr/>
          <a:lstStyle/>
          <a:p>
            <a:r>
              <a:rPr lang="en-US"/>
              <a:t>Click icon to add picture</a:t>
            </a:r>
            <a:endParaRPr lang="en-GB"/>
          </a:p>
        </p:txBody>
      </p:sp>
    </p:spTree>
    <p:extLst>
      <p:ext uri="{BB962C8B-B14F-4D97-AF65-F5344CB8AC3E}">
        <p14:creationId xmlns:p14="http://schemas.microsoft.com/office/powerpoint/2010/main" val="2844841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nd text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5DE3-389B-2744-E0AC-7FE32E0B45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9F9AB1-1826-0457-0AED-AC407997CD81}"/>
              </a:ext>
            </a:extLst>
          </p:cNvPr>
          <p:cNvSpPr>
            <a:spLocks noGrp="1"/>
          </p:cNvSpPr>
          <p:nvPr>
            <p:ph type="dt" sz="half" idx="10"/>
          </p:nvPr>
        </p:nvSpPr>
        <p:spPr/>
        <p:txBody>
          <a:bodyPr/>
          <a:lstStyle/>
          <a:p>
            <a:fld id="{241407DF-F655-4710-ACFD-8AEC62DAD641}" type="datetime4">
              <a:rPr lang="en-GB" smtClean="0"/>
              <a:t>29 April 2024</a:t>
            </a:fld>
            <a:endParaRPr lang="en-GB"/>
          </a:p>
        </p:txBody>
      </p:sp>
      <p:sp>
        <p:nvSpPr>
          <p:cNvPr id="4" name="Footer Placeholder 3">
            <a:extLst>
              <a:ext uri="{FF2B5EF4-FFF2-40B4-BE49-F238E27FC236}">
                <a16:creationId xmlns:a16="http://schemas.microsoft.com/office/drawing/2014/main" id="{2DAD43DA-27EE-B865-3835-76AC6F3E2178}"/>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4052F05F-8F9B-6C9A-81DD-326A51C3A432}"/>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Picture Placeholder 6">
            <a:extLst>
              <a:ext uri="{FF2B5EF4-FFF2-40B4-BE49-F238E27FC236}">
                <a16:creationId xmlns:a16="http://schemas.microsoft.com/office/drawing/2014/main" id="{3230B3FF-44A5-C022-8CDB-F90DEBFB1D6F}"/>
              </a:ext>
            </a:extLst>
          </p:cNvPr>
          <p:cNvSpPr>
            <a:spLocks noGrp="1"/>
          </p:cNvSpPr>
          <p:nvPr>
            <p:ph type="pic" sz="quarter" idx="13"/>
          </p:nvPr>
        </p:nvSpPr>
        <p:spPr>
          <a:xfrm>
            <a:off x="1271588" y="1395412"/>
            <a:ext cx="2992437" cy="2030400"/>
          </a:xfrm>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64149A4F-1AA1-827B-B816-856378A57DB0}"/>
              </a:ext>
            </a:extLst>
          </p:cNvPr>
          <p:cNvSpPr>
            <a:spLocks noGrp="1"/>
          </p:cNvSpPr>
          <p:nvPr>
            <p:ph type="body" sz="quarter" idx="14"/>
          </p:nvPr>
        </p:nvSpPr>
        <p:spPr>
          <a:xfrm>
            <a:off x="1271588" y="3425825"/>
            <a:ext cx="2992437"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6">
            <a:extLst>
              <a:ext uri="{FF2B5EF4-FFF2-40B4-BE49-F238E27FC236}">
                <a16:creationId xmlns:a16="http://schemas.microsoft.com/office/drawing/2014/main" id="{007EB7CD-DB37-48CF-CC52-17A06951B0D6}"/>
              </a:ext>
            </a:extLst>
          </p:cNvPr>
          <p:cNvSpPr>
            <a:spLocks noGrp="1"/>
          </p:cNvSpPr>
          <p:nvPr>
            <p:ph type="pic" sz="quarter" idx="15"/>
          </p:nvPr>
        </p:nvSpPr>
        <p:spPr>
          <a:xfrm>
            <a:off x="4583113" y="1395412"/>
            <a:ext cx="2992437" cy="2030400"/>
          </a:xfrm>
        </p:spPr>
        <p:txBody>
          <a:bodyPr/>
          <a:lstStyle/>
          <a:p>
            <a:r>
              <a:rPr lang="en-US"/>
              <a:t>Click icon to add picture</a:t>
            </a:r>
            <a:endParaRPr lang="en-GB"/>
          </a:p>
        </p:txBody>
      </p:sp>
      <p:sp>
        <p:nvSpPr>
          <p:cNvPr id="11" name="Text Placeholder 8">
            <a:extLst>
              <a:ext uri="{FF2B5EF4-FFF2-40B4-BE49-F238E27FC236}">
                <a16:creationId xmlns:a16="http://schemas.microsoft.com/office/drawing/2014/main" id="{79FBEB3A-4CE9-6256-92C5-1CDF5407F603}"/>
              </a:ext>
            </a:extLst>
          </p:cNvPr>
          <p:cNvSpPr>
            <a:spLocks noGrp="1"/>
          </p:cNvSpPr>
          <p:nvPr>
            <p:ph type="body" sz="quarter" idx="16"/>
          </p:nvPr>
        </p:nvSpPr>
        <p:spPr>
          <a:xfrm>
            <a:off x="4583113" y="3425825"/>
            <a:ext cx="2992437"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6">
            <a:extLst>
              <a:ext uri="{FF2B5EF4-FFF2-40B4-BE49-F238E27FC236}">
                <a16:creationId xmlns:a16="http://schemas.microsoft.com/office/drawing/2014/main" id="{4A800711-A3B5-8586-7839-8B3DA7AB230C}"/>
              </a:ext>
            </a:extLst>
          </p:cNvPr>
          <p:cNvSpPr>
            <a:spLocks noGrp="1"/>
          </p:cNvSpPr>
          <p:nvPr>
            <p:ph type="pic" sz="quarter" idx="17"/>
          </p:nvPr>
        </p:nvSpPr>
        <p:spPr>
          <a:xfrm>
            <a:off x="7918550" y="1395412"/>
            <a:ext cx="2992437" cy="2030400"/>
          </a:xfrm>
        </p:spPr>
        <p:txBody>
          <a:bodyPr/>
          <a:lstStyle/>
          <a:p>
            <a:r>
              <a:rPr lang="en-US"/>
              <a:t>Click icon to add picture</a:t>
            </a:r>
            <a:endParaRPr lang="en-GB"/>
          </a:p>
        </p:txBody>
      </p:sp>
      <p:sp>
        <p:nvSpPr>
          <p:cNvPr id="13" name="Text Placeholder 8">
            <a:extLst>
              <a:ext uri="{FF2B5EF4-FFF2-40B4-BE49-F238E27FC236}">
                <a16:creationId xmlns:a16="http://schemas.microsoft.com/office/drawing/2014/main" id="{0713C3C8-1998-0DD2-6837-A24C68E91573}"/>
              </a:ext>
            </a:extLst>
          </p:cNvPr>
          <p:cNvSpPr>
            <a:spLocks noGrp="1"/>
          </p:cNvSpPr>
          <p:nvPr>
            <p:ph type="body" sz="quarter" idx="18"/>
          </p:nvPr>
        </p:nvSpPr>
        <p:spPr>
          <a:xfrm>
            <a:off x="7918550" y="3425825"/>
            <a:ext cx="2992437"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06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and text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5DE3-389B-2744-E0AC-7FE32E0B45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9F9AB1-1826-0457-0AED-AC407997CD81}"/>
              </a:ext>
            </a:extLst>
          </p:cNvPr>
          <p:cNvSpPr>
            <a:spLocks noGrp="1"/>
          </p:cNvSpPr>
          <p:nvPr>
            <p:ph type="dt" sz="half" idx="10"/>
          </p:nvPr>
        </p:nvSpPr>
        <p:spPr/>
        <p:txBody>
          <a:bodyPr/>
          <a:lstStyle/>
          <a:p>
            <a:fld id="{CAD17DCF-9305-4AF2-8B39-3EFE2BB2BCDA}" type="datetime4">
              <a:rPr lang="en-GB" smtClean="0"/>
              <a:t>29 April 2024</a:t>
            </a:fld>
            <a:endParaRPr lang="en-GB"/>
          </a:p>
        </p:txBody>
      </p:sp>
      <p:sp>
        <p:nvSpPr>
          <p:cNvPr id="4" name="Footer Placeholder 3">
            <a:extLst>
              <a:ext uri="{FF2B5EF4-FFF2-40B4-BE49-F238E27FC236}">
                <a16:creationId xmlns:a16="http://schemas.microsoft.com/office/drawing/2014/main" id="{2DAD43DA-27EE-B865-3835-76AC6F3E2178}"/>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4052F05F-8F9B-6C9A-81DD-326A51C3A432}"/>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Picture Placeholder 6">
            <a:extLst>
              <a:ext uri="{FF2B5EF4-FFF2-40B4-BE49-F238E27FC236}">
                <a16:creationId xmlns:a16="http://schemas.microsoft.com/office/drawing/2014/main" id="{3230B3FF-44A5-C022-8CDB-F90DEBFB1D6F}"/>
              </a:ext>
            </a:extLst>
          </p:cNvPr>
          <p:cNvSpPr>
            <a:spLocks noGrp="1"/>
          </p:cNvSpPr>
          <p:nvPr>
            <p:ph type="pic" sz="quarter" idx="13"/>
          </p:nvPr>
        </p:nvSpPr>
        <p:spPr>
          <a:xfrm>
            <a:off x="1271588" y="1395412"/>
            <a:ext cx="2219325" cy="2030400"/>
          </a:xfrm>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64149A4F-1AA1-827B-B816-856378A57DB0}"/>
              </a:ext>
            </a:extLst>
          </p:cNvPr>
          <p:cNvSpPr>
            <a:spLocks noGrp="1"/>
          </p:cNvSpPr>
          <p:nvPr>
            <p:ph type="body" sz="quarter" idx="14"/>
          </p:nvPr>
        </p:nvSpPr>
        <p:spPr>
          <a:xfrm>
            <a:off x="1271588"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6">
            <a:extLst>
              <a:ext uri="{FF2B5EF4-FFF2-40B4-BE49-F238E27FC236}">
                <a16:creationId xmlns:a16="http://schemas.microsoft.com/office/drawing/2014/main" id="{A979664F-3D5D-478D-28B0-8EF8DFF173A4}"/>
              </a:ext>
            </a:extLst>
          </p:cNvPr>
          <p:cNvSpPr>
            <a:spLocks noGrp="1"/>
          </p:cNvSpPr>
          <p:nvPr>
            <p:ph type="pic" sz="quarter" idx="15"/>
          </p:nvPr>
        </p:nvSpPr>
        <p:spPr>
          <a:xfrm>
            <a:off x="3746500" y="1395412"/>
            <a:ext cx="2219325" cy="2030400"/>
          </a:xfrm>
        </p:spPr>
        <p:txBody>
          <a:bodyPr/>
          <a:lstStyle/>
          <a:p>
            <a:r>
              <a:rPr lang="en-US"/>
              <a:t>Click icon to add picture</a:t>
            </a:r>
            <a:endParaRPr lang="en-GB"/>
          </a:p>
        </p:txBody>
      </p:sp>
      <p:sp>
        <p:nvSpPr>
          <p:cNvPr id="8" name="Text Placeholder 8">
            <a:extLst>
              <a:ext uri="{FF2B5EF4-FFF2-40B4-BE49-F238E27FC236}">
                <a16:creationId xmlns:a16="http://schemas.microsoft.com/office/drawing/2014/main" id="{A4C92D7A-F7B3-0E28-93CF-BBDA120E902D}"/>
              </a:ext>
            </a:extLst>
          </p:cNvPr>
          <p:cNvSpPr>
            <a:spLocks noGrp="1"/>
          </p:cNvSpPr>
          <p:nvPr>
            <p:ph type="body" sz="quarter" idx="16"/>
          </p:nvPr>
        </p:nvSpPr>
        <p:spPr>
          <a:xfrm>
            <a:off x="3746500"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6">
            <a:extLst>
              <a:ext uri="{FF2B5EF4-FFF2-40B4-BE49-F238E27FC236}">
                <a16:creationId xmlns:a16="http://schemas.microsoft.com/office/drawing/2014/main" id="{9340C42B-C375-CC91-793E-DE6112BED8B1}"/>
              </a:ext>
            </a:extLst>
          </p:cNvPr>
          <p:cNvSpPr>
            <a:spLocks noGrp="1"/>
          </p:cNvSpPr>
          <p:nvPr>
            <p:ph type="pic" sz="quarter" idx="17"/>
          </p:nvPr>
        </p:nvSpPr>
        <p:spPr>
          <a:xfrm>
            <a:off x="6224588" y="1395412"/>
            <a:ext cx="2219325" cy="2030400"/>
          </a:xfrm>
        </p:spPr>
        <p:txBody>
          <a:bodyPr/>
          <a:lstStyle/>
          <a:p>
            <a:r>
              <a:rPr lang="en-US"/>
              <a:t>Click icon to add picture</a:t>
            </a:r>
            <a:endParaRPr lang="en-GB"/>
          </a:p>
        </p:txBody>
      </p:sp>
      <p:sp>
        <p:nvSpPr>
          <p:cNvPr id="15" name="Text Placeholder 8">
            <a:extLst>
              <a:ext uri="{FF2B5EF4-FFF2-40B4-BE49-F238E27FC236}">
                <a16:creationId xmlns:a16="http://schemas.microsoft.com/office/drawing/2014/main" id="{1E578E5E-9D21-ECFE-DD3C-892B29BE259F}"/>
              </a:ext>
            </a:extLst>
          </p:cNvPr>
          <p:cNvSpPr>
            <a:spLocks noGrp="1"/>
          </p:cNvSpPr>
          <p:nvPr>
            <p:ph type="body" sz="quarter" idx="18"/>
          </p:nvPr>
        </p:nvSpPr>
        <p:spPr>
          <a:xfrm>
            <a:off x="6224588"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6">
            <a:extLst>
              <a:ext uri="{FF2B5EF4-FFF2-40B4-BE49-F238E27FC236}">
                <a16:creationId xmlns:a16="http://schemas.microsoft.com/office/drawing/2014/main" id="{AC1A517F-CC53-6050-E4B3-C0D3FAC90439}"/>
              </a:ext>
            </a:extLst>
          </p:cNvPr>
          <p:cNvSpPr>
            <a:spLocks noGrp="1"/>
          </p:cNvSpPr>
          <p:nvPr>
            <p:ph type="pic" sz="quarter" idx="19"/>
          </p:nvPr>
        </p:nvSpPr>
        <p:spPr>
          <a:xfrm>
            <a:off x="8699500" y="1395412"/>
            <a:ext cx="2219325" cy="2030400"/>
          </a:xfrm>
        </p:spPr>
        <p:txBody>
          <a:bodyPr/>
          <a:lstStyle/>
          <a:p>
            <a:r>
              <a:rPr lang="en-US"/>
              <a:t>Click icon to add picture</a:t>
            </a:r>
            <a:endParaRPr lang="en-GB"/>
          </a:p>
        </p:txBody>
      </p:sp>
      <p:sp>
        <p:nvSpPr>
          <p:cNvPr id="17" name="Text Placeholder 8">
            <a:extLst>
              <a:ext uri="{FF2B5EF4-FFF2-40B4-BE49-F238E27FC236}">
                <a16:creationId xmlns:a16="http://schemas.microsoft.com/office/drawing/2014/main" id="{5D67364C-0140-2415-E95C-A82DBEFF8AAA}"/>
              </a:ext>
            </a:extLst>
          </p:cNvPr>
          <p:cNvSpPr>
            <a:spLocks noGrp="1"/>
          </p:cNvSpPr>
          <p:nvPr>
            <p:ph type="body" sz="quarter" idx="20"/>
          </p:nvPr>
        </p:nvSpPr>
        <p:spPr>
          <a:xfrm>
            <a:off x="8699500" y="3425825"/>
            <a:ext cx="2219325" cy="2176463"/>
          </a:xfrm>
          <a:solidFill>
            <a:schemeClr val="accent4"/>
          </a:solidFill>
        </p:spPr>
        <p:txBody>
          <a:bodyPr lIns="180000" tIns="180000" rIns="180000" bIns="180000"/>
          <a:lstStyle>
            <a:lvl1pPr>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2032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3F38-AC47-2D83-7D1C-A6407DC6EB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2879AD-44AF-CFA0-50F3-93157BB06373}"/>
              </a:ext>
            </a:extLst>
          </p:cNvPr>
          <p:cNvSpPr>
            <a:spLocks noGrp="1"/>
          </p:cNvSpPr>
          <p:nvPr>
            <p:ph type="dt" sz="half" idx="10"/>
          </p:nvPr>
        </p:nvSpPr>
        <p:spPr/>
        <p:txBody>
          <a:bodyPr/>
          <a:lstStyle/>
          <a:p>
            <a:fld id="{4A5677D7-CD99-435A-9F9A-966FEFEEF0C8}" type="datetime4">
              <a:rPr lang="en-GB" smtClean="0"/>
              <a:t>29 April 2024</a:t>
            </a:fld>
            <a:endParaRPr lang="en-GB"/>
          </a:p>
        </p:txBody>
      </p:sp>
      <p:sp>
        <p:nvSpPr>
          <p:cNvPr id="4" name="Footer Placeholder 3">
            <a:extLst>
              <a:ext uri="{FF2B5EF4-FFF2-40B4-BE49-F238E27FC236}">
                <a16:creationId xmlns:a16="http://schemas.microsoft.com/office/drawing/2014/main" id="{89B95F4F-E3BE-F129-EADD-E6F4D49BA6E4}"/>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D22F1C73-3EF7-396B-403B-F955C9A4251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36F12D5A-CBA9-B720-4730-D49F77AFA6D0}"/>
              </a:ext>
            </a:extLst>
          </p:cNvPr>
          <p:cNvSpPr>
            <a:spLocks noGrp="1"/>
          </p:cNvSpPr>
          <p:nvPr>
            <p:ph type="body" sz="quarter" idx="13"/>
          </p:nvPr>
        </p:nvSpPr>
        <p:spPr>
          <a:xfrm>
            <a:off x="633600" y="1355988"/>
            <a:ext cx="5333813" cy="424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5C419D98-CB36-D2F4-2C79-A67BC17D5436}"/>
              </a:ext>
            </a:extLst>
          </p:cNvPr>
          <p:cNvSpPr>
            <a:spLocks noGrp="1"/>
          </p:cNvSpPr>
          <p:nvPr>
            <p:ph type="body" sz="quarter" idx="14"/>
          </p:nvPr>
        </p:nvSpPr>
        <p:spPr>
          <a:xfrm>
            <a:off x="6223000" y="1395413"/>
            <a:ext cx="5345113" cy="2647950"/>
          </a:xfrm>
          <a:solidFill>
            <a:schemeClr val="accent4"/>
          </a:solidFill>
        </p:spPr>
        <p:txBody>
          <a:bodyPr lIns="338400" tIns="756000" rIns="338400" bIns="338400">
            <a:normAutofit/>
          </a:bodyPr>
          <a:lstStyle>
            <a:lvl1pPr>
              <a:lnSpc>
                <a:spcPts val="2000"/>
              </a:lnSpc>
              <a:defRPr sz="1400" i="1"/>
            </a:lvl1pPr>
          </a:lstStyle>
          <a:p>
            <a:pPr lvl="0"/>
            <a:r>
              <a:rPr lang="en-US"/>
              <a:t>Click to edit Master text styles</a:t>
            </a:r>
          </a:p>
        </p:txBody>
      </p:sp>
      <p:sp>
        <p:nvSpPr>
          <p:cNvPr id="13" name="Text Placeholder 12">
            <a:extLst>
              <a:ext uri="{FF2B5EF4-FFF2-40B4-BE49-F238E27FC236}">
                <a16:creationId xmlns:a16="http://schemas.microsoft.com/office/drawing/2014/main" id="{E40BEE24-2D22-178C-1BA9-46D2340B4E98}"/>
              </a:ext>
            </a:extLst>
          </p:cNvPr>
          <p:cNvSpPr>
            <a:spLocks noGrp="1"/>
          </p:cNvSpPr>
          <p:nvPr>
            <p:ph type="body" sz="quarter" idx="15"/>
          </p:nvPr>
        </p:nvSpPr>
        <p:spPr>
          <a:xfrm>
            <a:off x="6223000" y="1395413"/>
            <a:ext cx="5345113" cy="530225"/>
          </a:xfrm>
        </p:spPr>
        <p:txBody>
          <a:bodyPr lIns="338400" tIns="252000" rIns="338400">
            <a:normAutofit/>
          </a:bodyPr>
          <a:lstStyle>
            <a:lvl1pPr>
              <a:defRPr sz="1200">
                <a:latin typeface="+mj-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6400DDC5-4E3B-50DF-1EBC-26CAC659717B}"/>
              </a:ext>
            </a:extLst>
          </p:cNvPr>
          <p:cNvSpPr>
            <a:spLocks noGrp="1"/>
          </p:cNvSpPr>
          <p:nvPr>
            <p:ph type="body" sz="quarter" idx="16"/>
          </p:nvPr>
        </p:nvSpPr>
        <p:spPr>
          <a:xfrm>
            <a:off x="6540636" y="1953511"/>
            <a:ext cx="4680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BE395097-926F-777E-8CBD-7DEE799C7BAA}"/>
              </a:ext>
            </a:extLst>
          </p:cNvPr>
          <p:cNvSpPr>
            <a:spLocks noGrp="1"/>
          </p:cNvSpPr>
          <p:nvPr>
            <p:ph type="body" sz="quarter" idx="17"/>
          </p:nvPr>
        </p:nvSpPr>
        <p:spPr>
          <a:xfrm>
            <a:off x="6540636" y="3536888"/>
            <a:ext cx="4680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3811428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3F38-AC47-2D83-7D1C-A6407DC6EB5A}"/>
              </a:ext>
            </a:extLst>
          </p:cNvPr>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56B55CF6-5F32-44DD-0570-FFDCC36BE3A3}"/>
              </a:ext>
            </a:extLst>
          </p:cNvPr>
          <p:cNvSpPr>
            <a:spLocks noChangeAspect="1"/>
          </p:cNvSpPr>
          <p:nvPr userDrawn="1"/>
        </p:nvSpPr>
        <p:spPr>
          <a:xfrm rot="2734127">
            <a:off x="7722814" y="2819264"/>
            <a:ext cx="705600" cy="705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082879AD-44AF-CFA0-50F3-93157BB06373}"/>
              </a:ext>
            </a:extLst>
          </p:cNvPr>
          <p:cNvSpPr>
            <a:spLocks noGrp="1"/>
          </p:cNvSpPr>
          <p:nvPr>
            <p:ph type="dt" sz="half" idx="10"/>
          </p:nvPr>
        </p:nvSpPr>
        <p:spPr/>
        <p:txBody>
          <a:bodyPr/>
          <a:lstStyle/>
          <a:p>
            <a:fld id="{BAC0A26D-C2F8-4388-8AB5-10F0F10F0E71}" type="datetime4">
              <a:rPr lang="en-GB" smtClean="0"/>
              <a:t>29 April 2024</a:t>
            </a:fld>
            <a:endParaRPr lang="en-GB"/>
          </a:p>
        </p:txBody>
      </p:sp>
      <p:sp>
        <p:nvSpPr>
          <p:cNvPr id="4" name="Footer Placeholder 3">
            <a:extLst>
              <a:ext uri="{FF2B5EF4-FFF2-40B4-BE49-F238E27FC236}">
                <a16:creationId xmlns:a16="http://schemas.microsoft.com/office/drawing/2014/main" id="{89B95F4F-E3BE-F129-EADD-E6F4D49BA6E4}"/>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D22F1C73-3EF7-396B-403B-F955C9A4251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36F12D5A-CBA9-B720-4730-D49F77AFA6D0}"/>
              </a:ext>
            </a:extLst>
          </p:cNvPr>
          <p:cNvSpPr>
            <a:spLocks noGrp="1"/>
          </p:cNvSpPr>
          <p:nvPr>
            <p:ph type="body" sz="quarter" idx="13"/>
          </p:nvPr>
        </p:nvSpPr>
        <p:spPr>
          <a:xfrm>
            <a:off x="1271587" y="1704974"/>
            <a:ext cx="6319838" cy="389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5C419D98-CB36-D2F4-2C79-A67BC17D5436}"/>
              </a:ext>
            </a:extLst>
          </p:cNvPr>
          <p:cNvSpPr>
            <a:spLocks noGrp="1"/>
          </p:cNvSpPr>
          <p:nvPr>
            <p:ph type="body" sz="quarter" idx="14"/>
          </p:nvPr>
        </p:nvSpPr>
        <p:spPr>
          <a:xfrm>
            <a:off x="7908925" y="1395412"/>
            <a:ext cx="3659188" cy="3773353"/>
          </a:xfrm>
          <a:solidFill>
            <a:schemeClr val="accent4"/>
          </a:solidFill>
        </p:spPr>
        <p:txBody>
          <a:bodyPr lIns="338400" tIns="756000" rIns="338400" bIns="338400">
            <a:normAutofit/>
          </a:bodyPr>
          <a:lstStyle>
            <a:lvl1pPr>
              <a:lnSpc>
                <a:spcPts val="2000"/>
              </a:lnSpc>
              <a:defRPr sz="1400" i="1"/>
            </a:lvl1pPr>
          </a:lstStyle>
          <a:p>
            <a:pPr lvl="0"/>
            <a:r>
              <a:rPr lang="en-US"/>
              <a:t>Click to edit Master text styles</a:t>
            </a:r>
          </a:p>
        </p:txBody>
      </p:sp>
      <p:sp>
        <p:nvSpPr>
          <p:cNvPr id="13" name="Text Placeholder 12">
            <a:extLst>
              <a:ext uri="{FF2B5EF4-FFF2-40B4-BE49-F238E27FC236}">
                <a16:creationId xmlns:a16="http://schemas.microsoft.com/office/drawing/2014/main" id="{E40BEE24-2D22-178C-1BA9-46D2340B4E98}"/>
              </a:ext>
            </a:extLst>
          </p:cNvPr>
          <p:cNvSpPr>
            <a:spLocks noGrp="1"/>
          </p:cNvSpPr>
          <p:nvPr>
            <p:ph type="body" sz="quarter" idx="15"/>
          </p:nvPr>
        </p:nvSpPr>
        <p:spPr>
          <a:xfrm>
            <a:off x="7908925" y="1395413"/>
            <a:ext cx="3659188" cy="530225"/>
          </a:xfrm>
        </p:spPr>
        <p:txBody>
          <a:bodyPr lIns="338400" tIns="252000" rIns="338400">
            <a:normAutofit/>
          </a:bodyPr>
          <a:lstStyle>
            <a:lvl1pPr>
              <a:defRPr sz="1200">
                <a:latin typeface="+mj-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6400DDC5-4E3B-50DF-1EBC-26CAC659717B}"/>
              </a:ext>
            </a:extLst>
          </p:cNvPr>
          <p:cNvSpPr>
            <a:spLocks noGrp="1"/>
          </p:cNvSpPr>
          <p:nvPr>
            <p:ph type="body" sz="quarter" idx="16"/>
          </p:nvPr>
        </p:nvSpPr>
        <p:spPr>
          <a:xfrm>
            <a:off x="8292413" y="1953511"/>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BE395097-926F-777E-8CBD-7DEE799C7BAA}"/>
              </a:ext>
            </a:extLst>
          </p:cNvPr>
          <p:cNvSpPr>
            <a:spLocks noGrp="1"/>
          </p:cNvSpPr>
          <p:nvPr>
            <p:ph type="body" sz="quarter" idx="17"/>
          </p:nvPr>
        </p:nvSpPr>
        <p:spPr>
          <a:xfrm>
            <a:off x="8292413" y="4736454"/>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399072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 out with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26CB43-F965-AE55-17BF-CADD510E0111}"/>
              </a:ext>
            </a:extLst>
          </p:cNvPr>
          <p:cNvSpPr/>
          <p:nvPr userDrawn="1"/>
        </p:nvSpPr>
        <p:spPr>
          <a:xfrm>
            <a:off x="7908925" y="1395413"/>
            <a:ext cx="3659188" cy="42068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9DF3F38-AC47-2D83-7D1C-A6407DC6EB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2879AD-44AF-CFA0-50F3-93157BB06373}"/>
              </a:ext>
            </a:extLst>
          </p:cNvPr>
          <p:cNvSpPr>
            <a:spLocks noGrp="1"/>
          </p:cNvSpPr>
          <p:nvPr>
            <p:ph type="dt" sz="half" idx="10"/>
          </p:nvPr>
        </p:nvSpPr>
        <p:spPr/>
        <p:txBody>
          <a:bodyPr/>
          <a:lstStyle/>
          <a:p>
            <a:fld id="{FD41D656-4906-430F-8E9F-2AFC1AF02017}" type="datetime4">
              <a:rPr lang="en-GB" smtClean="0"/>
              <a:t>29 April 2024</a:t>
            </a:fld>
            <a:endParaRPr lang="en-GB"/>
          </a:p>
        </p:txBody>
      </p:sp>
      <p:sp>
        <p:nvSpPr>
          <p:cNvPr id="4" name="Footer Placeholder 3">
            <a:extLst>
              <a:ext uri="{FF2B5EF4-FFF2-40B4-BE49-F238E27FC236}">
                <a16:creationId xmlns:a16="http://schemas.microsoft.com/office/drawing/2014/main" id="{89B95F4F-E3BE-F129-EADD-E6F4D49BA6E4}"/>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D22F1C73-3EF7-396B-403B-F955C9A4251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36F12D5A-CBA9-B720-4730-D49F77AFA6D0}"/>
              </a:ext>
            </a:extLst>
          </p:cNvPr>
          <p:cNvSpPr>
            <a:spLocks noGrp="1"/>
          </p:cNvSpPr>
          <p:nvPr>
            <p:ph type="body" sz="quarter" idx="13"/>
          </p:nvPr>
        </p:nvSpPr>
        <p:spPr>
          <a:xfrm>
            <a:off x="1271587" y="1704974"/>
            <a:ext cx="6319838" cy="389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E40BEE24-2D22-178C-1BA9-46D2340B4E98}"/>
              </a:ext>
            </a:extLst>
          </p:cNvPr>
          <p:cNvSpPr>
            <a:spLocks noGrp="1"/>
          </p:cNvSpPr>
          <p:nvPr>
            <p:ph type="body" sz="quarter" idx="15"/>
          </p:nvPr>
        </p:nvSpPr>
        <p:spPr>
          <a:xfrm>
            <a:off x="7908925" y="2884904"/>
            <a:ext cx="3659188" cy="530225"/>
          </a:xfrm>
          <a:solidFill>
            <a:schemeClr val="bg2"/>
          </a:solidFill>
        </p:spPr>
        <p:txBody>
          <a:bodyPr lIns="338400" tIns="72000" rIns="338400" bIns="72000">
            <a:normAutofit/>
          </a:bodyPr>
          <a:lstStyle>
            <a:lvl1pPr>
              <a:defRPr sz="1400">
                <a:latin typeface="+mj-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6400DDC5-4E3B-50DF-1EBC-26CAC659717B}"/>
              </a:ext>
            </a:extLst>
          </p:cNvPr>
          <p:cNvSpPr>
            <a:spLocks noGrp="1"/>
          </p:cNvSpPr>
          <p:nvPr>
            <p:ph type="body" sz="quarter" idx="16"/>
          </p:nvPr>
        </p:nvSpPr>
        <p:spPr>
          <a:xfrm>
            <a:off x="8292413" y="3498850"/>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2574B6AD-BF49-0EEE-16DE-0E03CAE15FB2}"/>
              </a:ext>
            </a:extLst>
          </p:cNvPr>
          <p:cNvSpPr>
            <a:spLocks noGrp="1"/>
          </p:cNvSpPr>
          <p:nvPr>
            <p:ph type="pic" sz="quarter" idx="18"/>
          </p:nvPr>
        </p:nvSpPr>
        <p:spPr>
          <a:xfrm>
            <a:off x="7908925" y="1395413"/>
            <a:ext cx="3659188" cy="1385887"/>
          </a:xfrm>
        </p:spPr>
        <p:txBody>
          <a:bodyPr/>
          <a:lstStyle/>
          <a:p>
            <a:r>
              <a:rPr lang="en-US"/>
              <a:t>Click icon to add picture</a:t>
            </a:r>
            <a:endParaRPr lang="en-GB"/>
          </a:p>
        </p:txBody>
      </p:sp>
      <p:sp>
        <p:nvSpPr>
          <p:cNvPr id="12" name="Text Placeholder 12">
            <a:extLst>
              <a:ext uri="{FF2B5EF4-FFF2-40B4-BE49-F238E27FC236}">
                <a16:creationId xmlns:a16="http://schemas.microsoft.com/office/drawing/2014/main" id="{415CBB38-76F7-775A-A8E4-9276A6EA4368}"/>
              </a:ext>
            </a:extLst>
          </p:cNvPr>
          <p:cNvSpPr>
            <a:spLocks noGrp="1"/>
          </p:cNvSpPr>
          <p:nvPr>
            <p:ph type="body" sz="quarter" idx="19"/>
          </p:nvPr>
        </p:nvSpPr>
        <p:spPr>
          <a:xfrm>
            <a:off x="7908925" y="3752334"/>
            <a:ext cx="3659188" cy="530225"/>
          </a:xfrm>
          <a:solidFill>
            <a:schemeClr val="bg2"/>
          </a:solidFill>
        </p:spPr>
        <p:txBody>
          <a:bodyPr lIns="338400" tIns="72000" rIns="338400" bIns="72000">
            <a:normAutofit/>
          </a:bodyPr>
          <a:lstStyle>
            <a:lvl1pPr>
              <a:defRPr sz="1400">
                <a:latin typeface="+mj-lt"/>
              </a:defRPr>
            </a:lvl1pPr>
            <a:lvl2pPr marL="0" indent="0">
              <a:buNone/>
              <a:defRPr/>
            </a:lvl2pPr>
          </a:lstStyle>
          <a:p>
            <a:pPr lvl="0"/>
            <a:r>
              <a:rPr lang="en-US"/>
              <a:t>Click to edit Master text styles</a:t>
            </a:r>
          </a:p>
        </p:txBody>
      </p:sp>
      <p:sp>
        <p:nvSpPr>
          <p:cNvPr id="14" name="Text Placeholder 14">
            <a:extLst>
              <a:ext uri="{FF2B5EF4-FFF2-40B4-BE49-F238E27FC236}">
                <a16:creationId xmlns:a16="http://schemas.microsoft.com/office/drawing/2014/main" id="{E8867A5C-49C7-986B-76AB-FC0D7E5BEDBD}"/>
              </a:ext>
            </a:extLst>
          </p:cNvPr>
          <p:cNvSpPr>
            <a:spLocks noGrp="1"/>
          </p:cNvSpPr>
          <p:nvPr>
            <p:ph type="body" sz="quarter" idx="20"/>
          </p:nvPr>
        </p:nvSpPr>
        <p:spPr>
          <a:xfrm>
            <a:off x="8292413" y="4366280"/>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17" name="Text Placeholder 12">
            <a:extLst>
              <a:ext uri="{FF2B5EF4-FFF2-40B4-BE49-F238E27FC236}">
                <a16:creationId xmlns:a16="http://schemas.microsoft.com/office/drawing/2014/main" id="{F2890714-6C25-F4B4-D42B-29E90DD8D31C}"/>
              </a:ext>
            </a:extLst>
          </p:cNvPr>
          <p:cNvSpPr>
            <a:spLocks noGrp="1"/>
          </p:cNvSpPr>
          <p:nvPr>
            <p:ph type="body" sz="quarter" idx="21"/>
          </p:nvPr>
        </p:nvSpPr>
        <p:spPr>
          <a:xfrm>
            <a:off x="7908925" y="4618871"/>
            <a:ext cx="3659188" cy="530225"/>
          </a:xfrm>
          <a:solidFill>
            <a:schemeClr val="bg2"/>
          </a:solidFill>
        </p:spPr>
        <p:txBody>
          <a:bodyPr lIns="338400" tIns="72000" rIns="338400" bIns="72000">
            <a:normAutofit/>
          </a:bodyPr>
          <a:lstStyle>
            <a:lvl1pPr>
              <a:defRPr sz="1400">
                <a:latin typeface="+mj-lt"/>
              </a:defRPr>
            </a:lvl1pPr>
            <a:lvl2pPr marL="0" indent="0">
              <a:buNone/>
              <a:defRPr/>
            </a:lvl2pPr>
          </a:lstStyle>
          <a:p>
            <a:pPr lvl="0"/>
            <a:r>
              <a:rPr lang="en-US"/>
              <a:t>Click to edit Master text styles</a:t>
            </a:r>
          </a:p>
        </p:txBody>
      </p:sp>
      <p:sp>
        <p:nvSpPr>
          <p:cNvPr id="18" name="Text Placeholder 14">
            <a:extLst>
              <a:ext uri="{FF2B5EF4-FFF2-40B4-BE49-F238E27FC236}">
                <a16:creationId xmlns:a16="http://schemas.microsoft.com/office/drawing/2014/main" id="{23CBD2F7-C414-1923-AF33-D08C85599441}"/>
              </a:ext>
            </a:extLst>
          </p:cNvPr>
          <p:cNvSpPr>
            <a:spLocks noGrp="1"/>
          </p:cNvSpPr>
          <p:nvPr>
            <p:ph type="body" sz="quarter" idx="22"/>
          </p:nvPr>
        </p:nvSpPr>
        <p:spPr>
          <a:xfrm>
            <a:off x="8292413" y="5232817"/>
            <a:ext cx="2628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4166464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list and call out x3">
    <p:spTree>
      <p:nvGrpSpPr>
        <p:cNvPr id="1" name=""/>
        <p:cNvGrpSpPr/>
        <p:nvPr/>
      </p:nvGrpSpPr>
      <p:grpSpPr>
        <a:xfrm>
          <a:off x="0" y="0"/>
          <a:ext cx="0" cy="0"/>
          <a:chOff x="0" y="0"/>
          <a:chExt cx="0" cy="0"/>
        </a:xfrm>
      </p:grpSpPr>
      <p:pic>
        <p:nvPicPr>
          <p:cNvPr id="10" name="Picture 9" descr="Graphical user interface, table&#10;&#10;Description automatically generated" hidden="1">
            <a:extLst>
              <a:ext uri="{FF2B5EF4-FFF2-40B4-BE49-F238E27FC236}">
                <a16:creationId xmlns:a16="http://schemas.microsoft.com/office/drawing/2014/main" id="{DC17DE5F-B0E9-7FAF-D06D-2D91A3D7388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2" name="Title 1">
            <a:extLst>
              <a:ext uri="{FF2B5EF4-FFF2-40B4-BE49-F238E27FC236}">
                <a16:creationId xmlns:a16="http://schemas.microsoft.com/office/drawing/2014/main" id="{07E0F5E1-FCAB-D542-030F-16E503F8E2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8CA19C-24FD-DD6B-7AA5-3DAC0A76A440}"/>
              </a:ext>
            </a:extLst>
          </p:cNvPr>
          <p:cNvSpPr>
            <a:spLocks noGrp="1"/>
          </p:cNvSpPr>
          <p:nvPr>
            <p:ph type="dt" sz="half" idx="10"/>
          </p:nvPr>
        </p:nvSpPr>
        <p:spPr/>
        <p:txBody>
          <a:bodyPr/>
          <a:lstStyle/>
          <a:p>
            <a:fld id="{95A3E2B0-D1B0-4C93-8AD2-086879A75116}" type="datetime4">
              <a:rPr lang="en-GB" smtClean="0"/>
              <a:t>29 April 2024</a:t>
            </a:fld>
            <a:endParaRPr lang="en-GB"/>
          </a:p>
        </p:txBody>
      </p:sp>
      <p:sp>
        <p:nvSpPr>
          <p:cNvPr id="4" name="Footer Placeholder 3">
            <a:extLst>
              <a:ext uri="{FF2B5EF4-FFF2-40B4-BE49-F238E27FC236}">
                <a16:creationId xmlns:a16="http://schemas.microsoft.com/office/drawing/2014/main" id="{9C63F933-022E-0B12-E242-A3BE47617785}"/>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7BF4FF90-441F-9718-E7E9-215B254B2EC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9F68AE59-8F00-75DD-0C9C-2FBAF9C2178A}"/>
              </a:ext>
            </a:extLst>
          </p:cNvPr>
          <p:cNvSpPr>
            <a:spLocks noGrp="1"/>
          </p:cNvSpPr>
          <p:nvPr>
            <p:ph type="body" sz="quarter" idx="13"/>
          </p:nvPr>
        </p:nvSpPr>
        <p:spPr>
          <a:xfrm>
            <a:off x="1271588" y="1357314"/>
            <a:ext cx="2992437" cy="2395536"/>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EEAC971B-62F3-AB65-CC18-F3BC33E8B669}"/>
              </a:ext>
            </a:extLst>
          </p:cNvPr>
          <p:cNvCxnSpPr/>
          <p:nvPr userDrawn="1"/>
        </p:nvCxnSpPr>
        <p:spPr>
          <a:xfrm>
            <a:off x="633600" y="3921694"/>
            <a:ext cx="109345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8EEB0D7-1C95-D8B2-0FDC-C821AC095F4F}"/>
              </a:ext>
            </a:extLst>
          </p:cNvPr>
          <p:cNvSpPr>
            <a:spLocks noGrp="1"/>
          </p:cNvSpPr>
          <p:nvPr>
            <p:ph type="body" sz="quarter" idx="19"/>
          </p:nvPr>
        </p:nvSpPr>
        <p:spPr>
          <a:xfrm>
            <a:off x="1271588" y="4225490"/>
            <a:ext cx="2992437" cy="731519"/>
          </a:xfrm>
          <a:prstGeom prst="wedgeRectCallout">
            <a:avLst>
              <a:gd name="adj1" fmla="val -33405"/>
              <a:gd name="adj2" fmla="val 89556"/>
            </a:avLst>
          </a:prstGeom>
          <a:solidFill>
            <a:schemeClr val="bg2"/>
          </a:solidFill>
        </p:spPr>
        <p:txBody>
          <a:bodyPr lIns="216000" tIns="72000" rIns="216000" bIns="72000" anchor="ctr" anchorCtr="1">
            <a:noAutofit/>
          </a:bodyPr>
          <a:lstStyle>
            <a:lvl1pPr algn="ctr">
              <a:defRPr sz="1800">
                <a:latin typeface="+mn-lt"/>
              </a:defRPr>
            </a:lvl1pPr>
            <a:lvl2pPr marL="0" indent="0">
              <a:buNone/>
              <a:defRPr/>
            </a:lvl2pPr>
          </a:lstStyle>
          <a:p>
            <a:pPr lvl="0"/>
            <a:r>
              <a:rPr lang="en-US"/>
              <a:t>Click to edit Master text styles</a:t>
            </a:r>
          </a:p>
        </p:txBody>
      </p:sp>
      <p:sp>
        <p:nvSpPr>
          <p:cNvPr id="12" name="Text Placeholder 6">
            <a:extLst>
              <a:ext uri="{FF2B5EF4-FFF2-40B4-BE49-F238E27FC236}">
                <a16:creationId xmlns:a16="http://schemas.microsoft.com/office/drawing/2014/main" id="{EDAB6736-3E7D-86EA-0032-41CA7F24626B}"/>
              </a:ext>
            </a:extLst>
          </p:cNvPr>
          <p:cNvSpPr>
            <a:spLocks noGrp="1"/>
          </p:cNvSpPr>
          <p:nvPr>
            <p:ph type="body" sz="quarter" idx="20"/>
          </p:nvPr>
        </p:nvSpPr>
        <p:spPr>
          <a:xfrm>
            <a:off x="4583113" y="1357314"/>
            <a:ext cx="2992437" cy="2395536"/>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A3A626BE-F187-A279-902D-A34B686ECC54}"/>
              </a:ext>
            </a:extLst>
          </p:cNvPr>
          <p:cNvSpPr>
            <a:spLocks noGrp="1"/>
          </p:cNvSpPr>
          <p:nvPr>
            <p:ph type="body" sz="quarter" idx="21"/>
          </p:nvPr>
        </p:nvSpPr>
        <p:spPr>
          <a:xfrm>
            <a:off x="4583113" y="4225490"/>
            <a:ext cx="2992437" cy="731519"/>
          </a:xfrm>
          <a:prstGeom prst="wedgeRectCallout">
            <a:avLst>
              <a:gd name="adj1" fmla="val -33405"/>
              <a:gd name="adj2" fmla="val 89556"/>
            </a:avLst>
          </a:prstGeom>
          <a:solidFill>
            <a:schemeClr val="bg2"/>
          </a:solidFill>
        </p:spPr>
        <p:txBody>
          <a:bodyPr lIns="216000" tIns="72000" rIns="216000" bIns="72000" anchor="ctr" anchorCtr="1">
            <a:noAutofit/>
          </a:bodyPr>
          <a:lstStyle>
            <a:lvl1pPr algn="ctr">
              <a:defRPr sz="1800">
                <a:latin typeface="+mn-lt"/>
              </a:defRPr>
            </a:lvl1pPr>
            <a:lvl2pPr marL="0" indent="0">
              <a:buNone/>
              <a:defRPr/>
            </a:lvl2pPr>
          </a:lstStyle>
          <a:p>
            <a:pPr lvl="0"/>
            <a:r>
              <a:rPr lang="en-US"/>
              <a:t>Click to edit Master text styles</a:t>
            </a:r>
          </a:p>
        </p:txBody>
      </p:sp>
      <p:sp>
        <p:nvSpPr>
          <p:cNvPr id="14" name="Text Placeholder 6">
            <a:extLst>
              <a:ext uri="{FF2B5EF4-FFF2-40B4-BE49-F238E27FC236}">
                <a16:creationId xmlns:a16="http://schemas.microsoft.com/office/drawing/2014/main" id="{70C9AC9D-6D94-5BA8-FC64-EB85664307A5}"/>
              </a:ext>
            </a:extLst>
          </p:cNvPr>
          <p:cNvSpPr>
            <a:spLocks noGrp="1"/>
          </p:cNvSpPr>
          <p:nvPr>
            <p:ph type="body" sz="quarter" idx="22"/>
          </p:nvPr>
        </p:nvSpPr>
        <p:spPr>
          <a:xfrm>
            <a:off x="7927977" y="1357314"/>
            <a:ext cx="2992437" cy="2395536"/>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a:extLst>
              <a:ext uri="{FF2B5EF4-FFF2-40B4-BE49-F238E27FC236}">
                <a16:creationId xmlns:a16="http://schemas.microsoft.com/office/drawing/2014/main" id="{A3722A3E-2CD3-C12A-99E3-D5A22291C8D3}"/>
              </a:ext>
            </a:extLst>
          </p:cNvPr>
          <p:cNvSpPr>
            <a:spLocks noGrp="1"/>
          </p:cNvSpPr>
          <p:nvPr>
            <p:ph type="body" sz="quarter" idx="23"/>
          </p:nvPr>
        </p:nvSpPr>
        <p:spPr>
          <a:xfrm>
            <a:off x="7927977" y="4225490"/>
            <a:ext cx="2992437" cy="731519"/>
          </a:xfrm>
          <a:prstGeom prst="wedgeRectCallout">
            <a:avLst>
              <a:gd name="adj1" fmla="val -33405"/>
              <a:gd name="adj2" fmla="val 89556"/>
            </a:avLst>
          </a:prstGeom>
          <a:solidFill>
            <a:schemeClr val="accent4"/>
          </a:solidFill>
        </p:spPr>
        <p:txBody>
          <a:bodyPr lIns="216000" tIns="72000" rIns="216000" bIns="72000" anchor="ctr" anchorCtr="1">
            <a:noAutofit/>
          </a:bodyPr>
          <a:lstStyle>
            <a:lvl1pPr algn="ctr">
              <a:defRPr sz="1800">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3389940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tnerships">
    <p:spTree>
      <p:nvGrpSpPr>
        <p:cNvPr id="1" name=""/>
        <p:cNvGrpSpPr/>
        <p:nvPr/>
      </p:nvGrpSpPr>
      <p:grpSpPr>
        <a:xfrm>
          <a:off x="0" y="0"/>
          <a:ext cx="0" cy="0"/>
          <a:chOff x="0" y="0"/>
          <a:chExt cx="0" cy="0"/>
        </a:xfrm>
      </p:grpSpPr>
      <p:pic>
        <p:nvPicPr>
          <p:cNvPr id="10" name="Picture 9" descr="Graphical user interface, table&#10;&#10;Description automatically generated" hidden="1">
            <a:extLst>
              <a:ext uri="{FF2B5EF4-FFF2-40B4-BE49-F238E27FC236}">
                <a16:creationId xmlns:a16="http://schemas.microsoft.com/office/drawing/2014/main" id="{DC17DE5F-B0E9-7FAF-D06D-2D91A3D7388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2" name="Title 1">
            <a:extLst>
              <a:ext uri="{FF2B5EF4-FFF2-40B4-BE49-F238E27FC236}">
                <a16:creationId xmlns:a16="http://schemas.microsoft.com/office/drawing/2014/main" id="{07E0F5E1-FCAB-D542-030F-16E503F8E2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8CA19C-24FD-DD6B-7AA5-3DAC0A76A440}"/>
              </a:ext>
            </a:extLst>
          </p:cNvPr>
          <p:cNvSpPr>
            <a:spLocks noGrp="1"/>
          </p:cNvSpPr>
          <p:nvPr>
            <p:ph type="dt" sz="half" idx="10"/>
          </p:nvPr>
        </p:nvSpPr>
        <p:spPr/>
        <p:txBody>
          <a:bodyPr/>
          <a:lstStyle/>
          <a:p>
            <a:fld id="{9A7556BA-A9FD-48EE-A231-4CC9483BA020}" type="datetime4">
              <a:rPr lang="en-GB" smtClean="0"/>
              <a:t>29 April 2024</a:t>
            </a:fld>
            <a:endParaRPr lang="en-GB"/>
          </a:p>
        </p:txBody>
      </p:sp>
      <p:sp>
        <p:nvSpPr>
          <p:cNvPr id="4" name="Footer Placeholder 3">
            <a:extLst>
              <a:ext uri="{FF2B5EF4-FFF2-40B4-BE49-F238E27FC236}">
                <a16:creationId xmlns:a16="http://schemas.microsoft.com/office/drawing/2014/main" id="{9C63F933-022E-0B12-E242-A3BE47617785}"/>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7BF4FF90-441F-9718-E7E9-215B254B2EC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9F68AE59-8F00-75DD-0C9C-2FBAF9C2178A}"/>
              </a:ext>
            </a:extLst>
          </p:cNvPr>
          <p:cNvSpPr>
            <a:spLocks noGrp="1"/>
          </p:cNvSpPr>
          <p:nvPr>
            <p:ph type="body" sz="quarter" idx="13"/>
          </p:nvPr>
        </p:nvSpPr>
        <p:spPr>
          <a:xfrm>
            <a:off x="1271588" y="1357314"/>
            <a:ext cx="2992437" cy="4244974"/>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6">
            <a:extLst>
              <a:ext uri="{FF2B5EF4-FFF2-40B4-BE49-F238E27FC236}">
                <a16:creationId xmlns:a16="http://schemas.microsoft.com/office/drawing/2014/main" id="{EDAB6736-3E7D-86EA-0032-41CA7F24626B}"/>
              </a:ext>
            </a:extLst>
          </p:cNvPr>
          <p:cNvSpPr>
            <a:spLocks noGrp="1"/>
          </p:cNvSpPr>
          <p:nvPr>
            <p:ph type="body" sz="quarter" idx="20"/>
          </p:nvPr>
        </p:nvSpPr>
        <p:spPr>
          <a:xfrm>
            <a:off x="4583113" y="1357314"/>
            <a:ext cx="2992437" cy="4244974"/>
          </a:xfrm>
        </p:spPr>
        <p:txBody>
          <a:bodyPr>
            <a:normAutofit/>
          </a:bodyPr>
          <a:lstStyle>
            <a:lvl1pPr>
              <a:spcBef>
                <a:spcPts val="500"/>
              </a:spcBef>
              <a:defRPr sz="1300"/>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6">
            <a:extLst>
              <a:ext uri="{FF2B5EF4-FFF2-40B4-BE49-F238E27FC236}">
                <a16:creationId xmlns:a16="http://schemas.microsoft.com/office/drawing/2014/main" id="{70C9AC9D-6D94-5BA8-FC64-EB85664307A5}"/>
              </a:ext>
            </a:extLst>
          </p:cNvPr>
          <p:cNvSpPr>
            <a:spLocks noGrp="1"/>
          </p:cNvSpPr>
          <p:nvPr>
            <p:ph type="body" sz="quarter" idx="22" hasCustomPrompt="1"/>
          </p:nvPr>
        </p:nvSpPr>
        <p:spPr>
          <a:xfrm>
            <a:off x="7908925" y="1357314"/>
            <a:ext cx="3659188" cy="490737"/>
          </a:xfrm>
        </p:spPr>
        <p:txBody>
          <a:bodyPr>
            <a:normAutofit/>
          </a:bodyPr>
          <a:lstStyle>
            <a:lvl1pPr>
              <a:spcBef>
                <a:spcPts val="500"/>
              </a:spcBef>
              <a:defRPr sz="1400" b="0" i="1"/>
            </a:lvl1pPr>
            <a:lvl2pPr>
              <a:spcBef>
                <a:spcPts val="500"/>
              </a:spcBef>
              <a:defRPr sz="1300"/>
            </a:lvl2pPr>
            <a:lvl3pPr>
              <a:spcBef>
                <a:spcPts val="500"/>
              </a:spcBef>
              <a:defRPr sz="1300"/>
            </a:lvl3pPr>
            <a:lvl4pPr>
              <a:spcBef>
                <a:spcPts val="500"/>
              </a:spcBef>
              <a:defRPr sz="1300"/>
            </a:lvl4pPr>
            <a:lvl5pPr>
              <a:spcBef>
                <a:spcPts val="500"/>
              </a:spcBef>
              <a:defRPr sz="1300"/>
            </a:lvl5pPr>
          </a:lstStyle>
          <a:p>
            <a:pPr lvl="0"/>
            <a:r>
              <a:rPr lang="en-GB"/>
              <a:t>Text to be written to clarify the relationship with partners here</a:t>
            </a:r>
            <a:r>
              <a:rPr lang="en-US"/>
              <a:t>Master text styles</a:t>
            </a:r>
          </a:p>
        </p:txBody>
      </p:sp>
      <p:sp>
        <p:nvSpPr>
          <p:cNvPr id="6" name="Text Placeholder 14">
            <a:extLst>
              <a:ext uri="{FF2B5EF4-FFF2-40B4-BE49-F238E27FC236}">
                <a16:creationId xmlns:a16="http://schemas.microsoft.com/office/drawing/2014/main" id="{B8D52EF9-A6DE-597C-2063-318B01C1B2D8}"/>
              </a:ext>
            </a:extLst>
          </p:cNvPr>
          <p:cNvSpPr>
            <a:spLocks noGrp="1"/>
          </p:cNvSpPr>
          <p:nvPr>
            <p:ph type="body" sz="quarter" idx="16"/>
          </p:nvPr>
        </p:nvSpPr>
        <p:spPr>
          <a:xfrm>
            <a:off x="7908925" y="1931629"/>
            <a:ext cx="3672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9E3E4BCF-0CF2-F3EF-69B3-97CC95A8EE6C}"/>
              </a:ext>
            </a:extLst>
          </p:cNvPr>
          <p:cNvSpPr>
            <a:spLocks noGrp="1"/>
          </p:cNvSpPr>
          <p:nvPr>
            <p:ph type="body" sz="quarter" idx="23"/>
          </p:nvPr>
        </p:nvSpPr>
        <p:spPr>
          <a:xfrm>
            <a:off x="7908925" y="5526088"/>
            <a:ext cx="3672000" cy="76200"/>
          </a:xfrm>
          <a:solidFill>
            <a:schemeClr val="tx1"/>
          </a:solidFill>
        </p:spPr>
        <p:txBody>
          <a:bodyPr/>
          <a:lstStyle>
            <a:lvl1pPr>
              <a:defRPr>
                <a:solidFill>
                  <a:schemeClr val="tx1">
                    <a:alpha val="0"/>
                  </a:schemeClr>
                </a:solidFill>
              </a:defRPr>
            </a:lvl1pPr>
          </a:lstStyle>
          <a:p>
            <a:pPr lvl="0"/>
            <a:r>
              <a:rPr lang="en-US"/>
              <a:t>Click to edit Master text styles</a:t>
            </a:r>
          </a:p>
        </p:txBody>
      </p:sp>
    </p:spTree>
    <p:extLst>
      <p:ext uri="{BB962C8B-B14F-4D97-AF65-F5344CB8AC3E}">
        <p14:creationId xmlns:p14="http://schemas.microsoft.com/office/powerpoint/2010/main" val="322847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ption 5">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6060B9-EF3C-454A-AFFD-E77C6742E686}"/>
              </a:ext>
            </a:extLst>
          </p:cNvPr>
          <p:cNvSpPr>
            <a:spLocks noGrp="1"/>
          </p:cNvSpPr>
          <p:nvPr>
            <p:ph type="subTitle" idx="1" hasCustomPrompt="1"/>
          </p:nvPr>
        </p:nvSpPr>
        <p:spPr>
          <a:xfrm>
            <a:off x="1271589" y="5355232"/>
            <a:ext cx="3743173" cy="847131"/>
          </a:xfrm>
        </p:spPr>
        <p:txBody>
          <a:bodyPr>
            <a:normAutofit/>
          </a:bodyPr>
          <a:lstStyle>
            <a:lvl1pPr marL="0" indent="0" algn="l">
              <a:buNone/>
              <a:defRPr sz="20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 – Short Title</a:t>
            </a:r>
            <a:endParaRPr lang="en-GB"/>
          </a:p>
        </p:txBody>
      </p:sp>
      <p:sp>
        <p:nvSpPr>
          <p:cNvPr id="4" name="Date Placeholder 3">
            <a:extLst>
              <a:ext uri="{FF2B5EF4-FFF2-40B4-BE49-F238E27FC236}">
                <a16:creationId xmlns:a16="http://schemas.microsoft.com/office/drawing/2014/main" id="{604EBE8B-0B6E-7A37-588F-F237BCC4402A}"/>
              </a:ext>
            </a:extLst>
          </p:cNvPr>
          <p:cNvSpPr>
            <a:spLocks noGrp="1"/>
          </p:cNvSpPr>
          <p:nvPr>
            <p:ph type="dt" sz="half" idx="10"/>
          </p:nvPr>
        </p:nvSpPr>
        <p:spPr>
          <a:xfrm>
            <a:off x="1271587" y="2078750"/>
            <a:ext cx="2743200" cy="307777"/>
          </a:xfrm>
        </p:spPr>
        <p:txBody>
          <a:bodyPr/>
          <a:lstStyle>
            <a:lvl1pPr>
              <a:defRPr sz="2000">
                <a:solidFill>
                  <a:schemeClr val="bg1"/>
                </a:solidFill>
              </a:defRPr>
            </a:lvl1pPr>
          </a:lstStyle>
          <a:p>
            <a:fld id="{8C9A075C-6340-4560-BD69-7F5378508262}" type="datetime4">
              <a:rPr lang="en-GB" smtClean="0"/>
              <a:t>29 April 2024</a:t>
            </a:fld>
            <a:endParaRPr lang="en-GB"/>
          </a:p>
        </p:txBody>
      </p:sp>
      <p:sp>
        <p:nvSpPr>
          <p:cNvPr id="5" name="Footer Placeholder 4">
            <a:extLst>
              <a:ext uri="{FF2B5EF4-FFF2-40B4-BE49-F238E27FC236}">
                <a16:creationId xmlns:a16="http://schemas.microsoft.com/office/drawing/2014/main" id="{43B3E2D9-0E46-9F86-AED3-E74579BCA275}"/>
              </a:ext>
            </a:extLst>
          </p:cNvPr>
          <p:cNvSpPr>
            <a:spLocks noGrp="1"/>
          </p:cNvSpPr>
          <p:nvPr>
            <p:ph type="ftr" sz="quarter" idx="11"/>
          </p:nvPr>
        </p:nvSpPr>
        <p:spPr>
          <a:xfrm>
            <a:off x="1271588" y="636687"/>
            <a:ext cx="8488429" cy="1231106"/>
          </a:xfrm>
        </p:spPr>
        <p:txBody>
          <a:bodyPr anchor="t" anchorCtr="0"/>
          <a:lstStyle>
            <a:lvl1pPr algn="l">
              <a:defRPr sz="4000">
                <a:solidFill>
                  <a:schemeClr val="bg1"/>
                </a:solidFill>
                <a:latin typeface="+mj-lt"/>
              </a:defRPr>
            </a:lvl1pPr>
          </a:lstStyle>
          <a:p>
            <a:r>
              <a:rPr lang="en-GB"/>
              <a:t>Presentation Title (Insert &gt; H &amp; F)</a:t>
            </a:r>
          </a:p>
        </p:txBody>
      </p:sp>
      <p:pic>
        <p:nvPicPr>
          <p:cNvPr id="7" name="Graphic 6">
            <a:extLst>
              <a:ext uri="{FF2B5EF4-FFF2-40B4-BE49-F238E27FC236}">
                <a16:creationId xmlns:a16="http://schemas.microsoft.com/office/drawing/2014/main" id="{8EF3A038-543C-858E-4321-EECB41952C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 r="12"/>
          <a:stretch/>
        </p:blipFill>
        <p:spPr>
          <a:xfrm>
            <a:off x="4803267" y="737680"/>
            <a:ext cx="6763157" cy="4864608"/>
          </a:xfrm>
          <a:prstGeom prst="rect">
            <a:avLst/>
          </a:prstGeom>
        </p:spPr>
      </p:pic>
    </p:spTree>
    <p:extLst>
      <p:ext uri="{BB962C8B-B14F-4D97-AF65-F5344CB8AC3E}">
        <p14:creationId xmlns:p14="http://schemas.microsoft.com/office/powerpoint/2010/main" val="960780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lis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4F9A-2423-9F20-2C7D-B54B0F085E6A}"/>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29374FA-12FF-491C-ED7D-114C77475B65}"/>
              </a:ext>
            </a:extLst>
          </p:cNvPr>
          <p:cNvSpPr>
            <a:spLocks noGrp="1"/>
          </p:cNvSpPr>
          <p:nvPr>
            <p:ph type="dt" sz="half" idx="10"/>
          </p:nvPr>
        </p:nvSpPr>
        <p:spPr/>
        <p:txBody>
          <a:bodyPr/>
          <a:lstStyle/>
          <a:p>
            <a:fld id="{95192E1E-A3A7-4885-9297-BBFCDFFDF7B5}" type="datetime4">
              <a:rPr lang="en-GB" smtClean="0"/>
              <a:t>29 April 2024</a:t>
            </a:fld>
            <a:endParaRPr lang="en-GB"/>
          </a:p>
        </p:txBody>
      </p:sp>
      <p:sp>
        <p:nvSpPr>
          <p:cNvPr id="4" name="Footer Placeholder 3">
            <a:extLst>
              <a:ext uri="{FF2B5EF4-FFF2-40B4-BE49-F238E27FC236}">
                <a16:creationId xmlns:a16="http://schemas.microsoft.com/office/drawing/2014/main" id="{66DD1E7E-EA01-6E77-D0DA-B5C1E0DC7C45}"/>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0EFE83EC-8682-EA30-218F-466BCA7C5FD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7" name="Text Placeholder 6">
            <a:extLst>
              <a:ext uri="{FF2B5EF4-FFF2-40B4-BE49-F238E27FC236}">
                <a16:creationId xmlns:a16="http://schemas.microsoft.com/office/drawing/2014/main" id="{913E7128-3117-0C8C-EEF8-2FC209662CB4}"/>
              </a:ext>
            </a:extLst>
          </p:cNvPr>
          <p:cNvSpPr>
            <a:spLocks noGrp="1"/>
          </p:cNvSpPr>
          <p:nvPr>
            <p:ph type="body" sz="quarter" idx="13"/>
          </p:nvPr>
        </p:nvSpPr>
        <p:spPr>
          <a:xfrm>
            <a:off x="1271588" y="1366538"/>
            <a:ext cx="2992437" cy="4235750"/>
          </a:xfrm>
        </p:spPr>
        <p:txBody>
          <a:bodyPr>
            <a:normAutofit/>
          </a:bodyPr>
          <a:lstStyle>
            <a:lvl1pPr>
              <a:spcBef>
                <a:spcPts val="800"/>
              </a:spcBef>
              <a:defRPr sz="1100"/>
            </a:lvl1pPr>
            <a:lvl2pPr>
              <a:spcBef>
                <a:spcPts val="800"/>
              </a:spcBef>
              <a:defRPr sz="1100"/>
            </a:lvl2pPr>
            <a:lvl3pPr>
              <a:spcBef>
                <a:spcPts val="800"/>
              </a:spcBef>
              <a:defRPr sz="1100"/>
            </a:lvl3pPr>
            <a:lvl4pPr>
              <a:spcBef>
                <a:spcPts val="800"/>
              </a:spcBef>
              <a:defRPr sz="1100"/>
            </a:lvl4pPr>
            <a:lvl5pPr>
              <a:spcBef>
                <a:spcPts val="8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a:extLst>
              <a:ext uri="{FF2B5EF4-FFF2-40B4-BE49-F238E27FC236}">
                <a16:creationId xmlns:a16="http://schemas.microsoft.com/office/drawing/2014/main" id="{4EE6D940-9D6E-28DC-A029-847A121B1ECB}"/>
              </a:ext>
            </a:extLst>
          </p:cNvPr>
          <p:cNvSpPr>
            <a:spLocks noGrp="1"/>
          </p:cNvSpPr>
          <p:nvPr>
            <p:ph type="chart" sz="quarter" idx="14"/>
          </p:nvPr>
        </p:nvSpPr>
        <p:spPr>
          <a:xfrm>
            <a:off x="4583113" y="1395413"/>
            <a:ext cx="6985000" cy="4206875"/>
          </a:xfrm>
        </p:spPr>
        <p:txBody>
          <a:bodyPr/>
          <a:lstStyle/>
          <a:p>
            <a:r>
              <a:rPr lang="en-US"/>
              <a:t>Click icon to add chart</a:t>
            </a:r>
            <a:endParaRPr lang="en-GB"/>
          </a:p>
        </p:txBody>
      </p:sp>
    </p:spTree>
    <p:extLst>
      <p:ext uri="{BB962C8B-B14F-4D97-AF65-F5344CB8AC3E}">
        <p14:creationId xmlns:p14="http://schemas.microsoft.com/office/powerpoint/2010/main" val="2530957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4F9A-2423-9F20-2C7D-B54B0F085E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9374FA-12FF-491C-ED7D-114C77475B65}"/>
              </a:ext>
            </a:extLst>
          </p:cNvPr>
          <p:cNvSpPr>
            <a:spLocks noGrp="1"/>
          </p:cNvSpPr>
          <p:nvPr>
            <p:ph type="dt" sz="half" idx="10"/>
          </p:nvPr>
        </p:nvSpPr>
        <p:spPr/>
        <p:txBody>
          <a:bodyPr/>
          <a:lstStyle/>
          <a:p>
            <a:fld id="{F2C29591-73BC-49D2-A585-7E0A3561A55D}" type="datetime4">
              <a:rPr lang="en-GB" smtClean="0"/>
              <a:t>29 April 2024</a:t>
            </a:fld>
            <a:endParaRPr lang="en-GB"/>
          </a:p>
        </p:txBody>
      </p:sp>
      <p:sp>
        <p:nvSpPr>
          <p:cNvPr id="4" name="Footer Placeholder 3">
            <a:extLst>
              <a:ext uri="{FF2B5EF4-FFF2-40B4-BE49-F238E27FC236}">
                <a16:creationId xmlns:a16="http://schemas.microsoft.com/office/drawing/2014/main" id="{66DD1E7E-EA01-6E77-D0DA-B5C1E0DC7C45}"/>
              </a:ext>
            </a:extLst>
          </p:cNvPr>
          <p:cNvSpPr>
            <a:spLocks noGrp="1"/>
          </p:cNvSpPr>
          <p:nvPr>
            <p:ph type="ftr" sz="quarter" idx="11"/>
          </p:nvPr>
        </p:nvSpPr>
        <p:spPr/>
        <p:txBody>
          <a:bodyPr/>
          <a:lstStyle/>
          <a:p>
            <a:r>
              <a:rPr lang="en-GB"/>
              <a:t>People Conference 2023</a:t>
            </a:r>
          </a:p>
        </p:txBody>
      </p:sp>
      <p:sp>
        <p:nvSpPr>
          <p:cNvPr id="5" name="Slide Number Placeholder 4">
            <a:extLst>
              <a:ext uri="{FF2B5EF4-FFF2-40B4-BE49-F238E27FC236}">
                <a16:creationId xmlns:a16="http://schemas.microsoft.com/office/drawing/2014/main" id="{0EFE83EC-8682-EA30-218F-466BCA7C5FD5}"/>
              </a:ext>
            </a:extLst>
          </p:cNvPr>
          <p:cNvSpPr>
            <a:spLocks noGrp="1"/>
          </p:cNvSpPr>
          <p:nvPr>
            <p:ph type="sldNum" sz="quarter" idx="12"/>
          </p:nvPr>
        </p:nvSpPr>
        <p:spPr/>
        <p:txBody>
          <a:bodyPr/>
          <a:lstStyle/>
          <a:p>
            <a:fld id="{956B0BA2-DE5D-413B-B6ED-5E29C1F6D7BB}" type="slidenum">
              <a:rPr lang="en-GB" smtClean="0"/>
              <a:pPr/>
              <a:t>‹#›</a:t>
            </a:fld>
            <a:endParaRPr lang="en-GB"/>
          </a:p>
        </p:txBody>
      </p:sp>
      <p:sp>
        <p:nvSpPr>
          <p:cNvPr id="9" name="Chart Placeholder 8">
            <a:extLst>
              <a:ext uri="{FF2B5EF4-FFF2-40B4-BE49-F238E27FC236}">
                <a16:creationId xmlns:a16="http://schemas.microsoft.com/office/drawing/2014/main" id="{4EE6D940-9D6E-28DC-A029-847A121B1ECB}"/>
              </a:ext>
            </a:extLst>
          </p:cNvPr>
          <p:cNvSpPr>
            <a:spLocks noGrp="1"/>
          </p:cNvSpPr>
          <p:nvPr>
            <p:ph type="chart" sz="quarter" idx="14"/>
          </p:nvPr>
        </p:nvSpPr>
        <p:spPr>
          <a:xfrm>
            <a:off x="623888" y="1395414"/>
            <a:ext cx="10944225" cy="3523096"/>
          </a:xfrm>
        </p:spPr>
        <p:txBody>
          <a:bodyPr/>
          <a:lstStyle/>
          <a:p>
            <a:r>
              <a:rPr lang="en-US"/>
              <a:t>Click icon to add chart</a:t>
            </a:r>
            <a:endParaRPr lang="en-GB"/>
          </a:p>
        </p:txBody>
      </p:sp>
      <p:sp>
        <p:nvSpPr>
          <p:cNvPr id="8" name="Text Placeholder 7">
            <a:extLst>
              <a:ext uri="{FF2B5EF4-FFF2-40B4-BE49-F238E27FC236}">
                <a16:creationId xmlns:a16="http://schemas.microsoft.com/office/drawing/2014/main" id="{5BAC1DA4-4B3D-1AC7-F6C6-FF91A735CCEE}"/>
              </a:ext>
            </a:extLst>
          </p:cNvPr>
          <p:cNvSpPr>
            <a:spLocks noGrp="1"/>
          </p:cNvSpPr>
          <p:nvPr>
            <p:ph type="body" sz="quarter" idx="15"/>
          </p:nvPr>
        </p:nvSpPr>
        <p:spPr>
          <a:xfrm>
            <a:off x="623888" y="5072063"/>
            <a:ext cx="10944225" cy="530225"/>
          </a:xfrm>
        </p:spPr>
        <p:txBody>
          <a:bodyPr numCol="3" spcCol="316800">
            <a:normAutofit/>
          </a:bodyPr>
          <a:lstStyle>
            <a:lvl1pPr>
              <a:lnSpc>
                <a:spcPts val="1600"/>
              </a:lnSpc>
              <a:defRPr sz="1100" b="0"/>
            </a:lvl1pPr>
          </a:lstStyle>
          <a:p>
            <a:pPr lvl="0"/>
            <a:r>
              <a:rPr lang="en-US"/>
              <a:t>Click to edit Master text styles</a:t>
            </a:r>
          </a:p>
        </p:txBody>
      </p:sp>
    </p:spTree>
    <p:extLst>
      <p:ext uri="{BB962C8B-B14F-4D97-AF65-F5344CB8AC3E}">
        <p14:creationId xmlns:p14="http://schemas.microsoft.com/office/powerpoint/2010/main" val="4161868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0330-5869-BFEA-563F-2E228357E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97D773-5CCF-8B7E-96B8-9B05FCFAE3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E0D3BA-2ED1-A546-4490-D4E33F2E93C4}"/>
              </a:ext>
            </a:extLst>
          </p:cNvPr>
          <p:cNvSpPr>
            <a:spLocks noGrp="1"/>
          </p:cNvSpPr>
          <p:nvPr>
            <p:ph type="dt" sz="half" idx="10"/>
          </p:nvPr>
        </p:nvSpPr>
        <p:spPr/>
        <p:txBody>
          <a:bodyPr/>
          <a:lstStyle/>
          <a:p>
            <a:fld id="{D4315D91-88D1-4E57-BA8F-79E5101FA94C}" type="datetime4">
              <a:rPr lang="en-GB" smtClean="0"/>
              <a:t>29 April 2024</a:t>
            </a:fld>
            <a:endParaRPr lang="en-GB"/>
          </a:p>
        </p:txBody>
      </p:sp>
      <p:sp>
        <p:nvSpPr>
          <p:cNvPr id="8" name="Footer Placeholder 7">
            <a:extLst>
              <a:ext uri="{FF2B5EF4-FFF2-40B4-BE49-F238E27FC236}">
                <a16:creationId xmlns:a16="http://schemas.microsoft.com/office/drawing/2014/main" id="{0D65123C-1CD9-4E6B-63EC-EA5A56515997}"/>
              </a:ext>
            </a:extLst>
          </p:cNvPr>
          <p:cNvSpPr>
            <a:spLocks noGrp="1"/>
          </p:cNvSpPr>
          <p:nvPr>
            <p:ph type="ftr" sz="quarter" idx="11"/>
          </p:nvPr>
        </p:nvSpPr>
        <p:spPr/>
        <p:txBody>
          <a:bodyPr/>
          <a:lstStyle/>
          <a:p>
            <a:r>
              <a:rPr lang="en-GB"/>
              <a:t>People Conference 2023</a:t>
            </a:r>
          </a:p>
        </p:txBody>
      </p:sp>
      <p:sp>
        <p:nvSpPr>
          <p:cNvPr id="9" name="Slide Number Placeholder 8">
            <a:extLst>
              <a:ext uri="{FF2B5EF4-FFF2-40B4-BE49-F238E27FC236}">
                <a16:creationId xmlns:a16="http://schemas.microsoft.com/office/drawing/2014/main" id="{65901548-0CE2-4B67-038F-79EEBD668EBB}"/>
              </a:ext>
            </a:extLst>
          </p:cNvPr>
          <p:cNvSpPr>
            <a:spLocks noGrp="1"/>
          </p:cNvSpPr>
          <p:nvPr>
            <p:ph type="sldNum" sz="quarter" idx="12"/>
          </p:nvPr>
        </p:nvSpPr>
        <p:spPr/>
        <p:txBody>
          <a:bodyPr/>
          <a:lstStyle/>
          <a:p>
            <a:fld id="{956B0BA2-DE5D-413B-B6ED-5E29C1F6D7BB}" type="slidenum">
              <a:rPr lang="en-GB" smtClean="0"/>
              <a:pPr/>
              <a:t>‹#›</a:t>
            </a:fld>
            <a:endParaRPr lang="en-GB"/>
          </a:p>
        </p:txBody>
      </p:sp>
    </p:spTree>
    <p:extLst>
      <p:ext uri="{BB962C8B-B14F-4D97-AF65-F5344CB8AC3E}">
        <p14:creationId xmlns:p14="http://schemas.microsoft.com/office/powerpoint/2010/main" val="679036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4E5C-D88A-285B-C5F0-80FD019653A1}"/>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ADC568E5-D51F-A902-4485-5D90DE103A07}"/>
              </a:ext>
            </a:extLst>
          </p:cNvPr>
          <p:cNvSpPr>
            <a:spLocks noGrp="1"/>
          </p:cNvSpPr>
          <p:nvPr>
            <p:ph type="dt" sz="half" idx="10"/>
          </p:nvPr>
        </p:nvSpPr>
        <p:spPr/>
        <p:txBody>
          <a:bodyPr/>
          <a:lstStyle/>
          <a:p>
            <a:fld id="{0ABD7D68-ED8B-4684-8D2B-C7EBC1BE7109}" type="datetime4">
              <a:rPr lang="en-GB" smtClean="0"/>
              <a:t>29 April 2024</a:t>
            </a:fld>
            <a:endParaRPr lang="en-GB"/>
          </a:p>
        </p:txBody>
      </p:sp>
      <p:sp>
        <p:nvSpPr>
          <p:cNvPr id="7" name="Footer Placeholder 6">
            <a:extLst>
              <a:ext uri="{FF2B5EF4-FFF2-40B4-BE49-F238E27FC236}">
                <a16:creationId xmlns:a16="http://schemas.microsoft.com/office/drawing/2014/main" id="{7FA6A032-9D84-F9C9-797A-CC4A6276EA99}"/>
              </a:ext>
            </a:extLst>
          </p:cNvPr>
          <p:cNvSpPr>
            <a:spLocks noGrp="1"/>
          </p:cNvSpPr>
          <p:nvPr>
            <p:ph type="ftr" sz="quarter" idx="11"/>
          </p:nvPr>
        </p:nvSpPr>
        <p:spPr/>
        <p:txBody>
          <a:bodyPr/>
          <a:lstStyle/>
          <a:p>
            <a:r>
              <a:rPr lang="en-GB"/>
              <a:t>People Conference 2023</a:t>
            </a:r>
          </a:p>
        </p:txBody>
      </p:sp>
      <p:sp>
        <p:nvSpPr>
          <p:cNvPr id="8" name="Slide Number Placeholder 7">
            <a:extLst>
              <a:ext uri="{FF2B5EF4-FFF2-40B4-BE49-F238E27FC236}">
                <a16:creationId xmlns:a16="http://schemas.microsoft.com/office/drawing/2014/main" id="{F3CF37B4-385D-810D-6A13-2AB674D7315D}"/>
              </a:ext>
            </a:extLst>
          </p:cNvPr>
          <p:cNvSpPr>
            <a:spLocks noGrp="1"/>
          </p:cNvSpPr>
          <p:nvPr>
            <p:ph type="sldNum" sz="quarter" idx="12"/>
          </p:nvPr>
        </p:nvSpPr>
        <p:spPr/>
        <p:txBody>
          <a:bodyPr/>
          <a:lstStyle/>
          <a:p>
            <a:fld id="{956B0BA2-DE5D-413B-B6ED-5E29C1F6D7BB}" type="slidenum">
              <a:rPr lang="en-GB" smtClean="0"/>
              <a:pPr/>
              <a:t>‹#›</a:t>
            </a:fld>
            <a:endParaRPr lang="en-GB"/>
          </a:p>
        </p:txBody>
      </p:sp>
    </p:spTree>
    <p:extLst>
      <p:ext uri="{BB962C8B-B14F-4D97-AF65-F5344CB8AC3E}">
        <p14:creationId xmlns:p14="http://schemas.microsoft.com/office/powerpoint/2010/main" val="2707334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34A343CC-1487-1593-02F1-8789F39B5BFD}"/>
              </a:ext>
            </a:extLst>
          </p:cNvPr>
          <p:cNvSpPr>
            <a:spLocks noGrp="1"/>
          </p:cNvSpPr>
          <p:nvPr>
            <p:ph type="media" sz="quarter" idx="10"/>
          </p:nvPr>
        </p:nvSpPr>
        <p:spPr>
          <a:xfrm>
            <a:off x="0" y="0"/>
            <a:ext cx="12192000" cy="6858000"/>
          </a:xfrm>
        </p:spPr>
        <p:txBody>
          <a:bodyPr/>
          <a:lstStyle/>
          <a:p>
            <a:r>
              <a:rPr lang="en-US"/>
              <a:t>Click icon to add media</a:t>
            </a:r>
            <a:endParaRPr lang="en-GB"/>
          </a:p>
        </p:txBody>
      </p:sp>
    </p:spTree>
    <p:extLst>
      <p:ext uri="{BB962C8B-B14F-4D97-AF65-F5344CB8AC3E}">
        <p14:creationId xmlns:p14="http://schemas.microsoft.com/office/powerpoint/2010/main" val="276318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via">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38C88-EF8B-02E6-4F64-6E899E4C6928}"/>
              </a:ext>
            </a:extLst>
          </p:cNvPr>
          <p:cNvSpPr>
            <a:spLocks noGrp="1"/>
          </p:cNvSpPr>
          <p:nvPr>
            <p:ph type="dt" sz="half" idx="10"/>
          </p:nvPr>
        </p:nvSpPr>
        <p:spPr/>
        <p:txBody>
          <a:bodyPr/>
          <a:lstStyle>
            <a:lvl1pPr>
              <a:defRPr>
                <a:solidFill>
                  <a:schemeClr val="bg1"/>
                </a:solidFill>
              </a:defRPr>
            </a:lvl1pPr>
          </a:lstStyle>
          <a:p>
            <a:fld id="{86259B53-EE12-4F29-93E9-459867C78C3A}" type="datetime4">
              <a:rPr lang="en-GB" smtClean="0"/>
              <a:pPr/>
              <a:t>29 April 2024</a:t>
            </a:fld>
            <a:endParaRPr lang="en-GB"/>
          </a:p>
        </p:txBody>
      </p:sp>
      <p:sp>
        <p:nvSpPr>
          <p:cNvPr id="6" name="Footer Placeholder 5">
            <a:extLst>
              <a:ext uri="{FF2B5EF4-FFF2-40B4-BE49-F238E27FC236}">
                <a16:creationId xmlns:a16="http://schemas.microsoft.com/office/drawing/2014/main" id="{11243A2B-4D95-D731-9B25-C69B58B2CCF0}"/>
              </a:ext>
            </a:extLst>
          </p:cNvPr>
          <p:cNvSpPr>
            <a:spLocks noGrp="1"/>
          </p:cNvSpPr>
          <p:nvPr>
            <p:ph type="ftr" sz="quarter" idx="11"/>
          </p:nvPr>
        </p:nvSpPr>
        <p:spPr/>
        <p:txBody>
          <a:bodyPr/>
          <a:lstStyle>
            <a:lvl1pPr>
              <a:defRPr>
                <a:solidFill>
                  <a:schemeClr val="bg1"/>
                </a:solidFill>
              </a:defRPr>
            </a:lvl1pPr>
          </a:lstStyle>
          <a:p>
            <a:r>
              <a:rPr lang="en-GB"/>
              <a:t>Presentation Title (Insert &gt; H &amp; F)</a:t>
            </a:r>
          </a:p>
        </p:txBody>
      </p:sp>
      <p:sp>
        <p:nvSpPr>
          <p:cNvPr id="8" name="Slide Number Placeholder 7">
            <a:extLst>
              <a:ext uri="{FF2B5EF4-FFF2-40B4-BE49-F238E27FC236}">
                <a16:creationId xmlns:a16="http://schemas.microsoft.com/office/drawing/2014/main" id="{18C01AD8-5B45-DEFB-F05D-F1C5D4D2CFF0}"/>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cxnSp>
        <p:nvCxnSpPr>
          <p:cNvPr id="9" name="Straight Connector 8">
            <a:extLst>
              <a:ext uri="{FF2B5EF4-FFF2-40B4-BE49-F238E27FC236}">
                <a16:creationId xmlns:a16="http://schemas.microsoft.com/office/drawing/2014/main" id="{64F2D1CF-C188-2ED1-DEE7-D6F1A60D9D41}"/>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A858D0E-DF6C-60D8-5776-598B2881EB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 r="28"/>
          <a:stretch/>
        </p:blipFill>
        <p:spPr>
          <a:xfrm>
            <a:off x="4613815" y="2844000"/>
            <a:ext cx="2962682" cy="1000792"/>
          </a:xfrm>
          <a:prstGeom prst="rect">
            <a:avLst/>
          </a:prstGeom>
        </p:spPr>
      </p:pic>
    </p:spTree>
    <p:extLst>
      <p:ext uri="{BB962C8B-B14F-4D97-AF65-F5344CB8AC3E}">
        <p14:creationId xmlns:p14="http://schemas.microsoft.com/office/powerpoint/2010/main" val="3188135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3A28-A3E6-43DE-DB59-9FDC63369A4F}"/>
              </a:ext>
            </a:extLst>
          </p:cNvPr>
          <p:cNvSpPr>
            <a:spLocks noGrp="1"/>
          </p:cNvSpPr>
          <p:nvPr>
            <p:ph type="title"/>
          </p:nvPr>
        </p:nvSpPr>
        <p:spPr>
          <a:xfrm>
            <a:off x="9461634" y="1366538"/>
            <a:ext cx="2106479" cy="553998"/>
          </a:xfrm>
        </p:spPr>
        <p:txBody>
          <a:bodyPr anchor="t" anchorCtr="0"/>
          <a:lstStyle>
            <a:lvl1pPr algn="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F2BA1FB-C49F-496D-C2A5-FF9DC6EB7387}"/>
              </a:ext>
            </a:extLst>
          </p:cNvPr>
          <p:cNvSpPr>
            <a:spLocks noGrp="1"/>
          </p:cNvSpPr>
          <p:nvPr>
            <p:ph type="dt" sz="half" idx="10"/>
          </p:nvPr>
        </p:nvSpPr>
        <p:spPr/>
        <p:txBody>
          <a:bodyPr/>
          <a:lstStyle/>
          <a:p>
            <a:fld id="{86259B53-EE12-4F29-93E9-459867C78C3A}" type="datetime4">
              <a:rPr lang="en-GB" smtClean="0"/>
              <a:t>29 April 2024</a:t>
            </a:fld>
            <a:endParaRPr lang="en-GB"/>
          </a:p>
        </p:txBody>
      </p:sp>
      <p:sp>
        <p:nvSpPr>
          <p:cNvPr id="4" name="Footer Placeholder 3">
            <a:extLst>
              <a:ext uri="{FF2B5EF4-FFF2-40B4-BE49-F238E27FC236}">
                <a16:creationId xmlns:a16="http://schemas.microsoft.com/office/drawing/2014/main" id="{BBBBCA57-3237-74E1-85F8-F99E3B783D26}"/>
              </a:ext>
            </a:extLst>
          </p:cNvPr>
          <p:cNvSpPr>
            <a:spLocks noGrp="1"/>
          </p:cNvSpPr>
          <p:nvPr>
            <p:ph type="ftr" sz="quarter" idx="11"/>
          </p:nvPr>
        </p:nvSpPr>
        <p:spPr/>
        <p:txBody>
          <a:bodyPr/>
          <a:lstStyle/>
          <a:p>
            <a:r>
              <a:rPr lang="en-GB"/>
              <a:t>Presentation Title (Insert &gt; H &amp; F)</a:t>
            </a:r>
          </a:p>
        </p:txBody>
      </p:sp>
      <p:sp>
        <p:nvSpPr>
          <p:cNvPr id="5" name="Slide Number Placeholder 4">
            <a:extLst>
              <a:ext uri="{FF2B5EF4-FFF2-40B4-BE49-F238E27FC236}">
                <a16:creationId xmlns:a16="http://schemas.microsoft.com/office/drawing/2014/main" id="{82D2C208-C77F-89E5-3561-CA216068B3A7}"/>
              </a:ext>
            </a:extLst>
          </p:cNvPr>
          <p:cNvSpPr>
            <a:spLocks noGrp="1"/>
          </p:cNvSpPr>
          <p:nvPr>
            <p:ph type="sldNum" sz="quarter" idx="12"/>
          </p:nvPr>
        </p:nvSpPr>
        <p:spPr/>
        <p:txBody>
          <a:bodyPr/>
          <a:lstStyle/>
          <a:p>
            <a:fld id="{956B0BA2-DE5D-413B-B6ED-5E29C1F6D7BB}" type="slidenum">
              <a:rPr lang="en-GB" smtClean="0"/>
              <a:pPr/>
              <a:t>‹#›</a:t>
            </a:fld>
            <a:endParaRPr lang="en-GB"/>
          </a:p>
        </p:txBody>
      </p:sp>
    </p:spTree>
    <p:extLst>
      <p:ext uri="{BB962C8B-B14F-4D97-AF65-F5344CB8AC3E}">
        <p14:creationId xmlns:p14="http://schemas.microsoft.com/office/powerpoint/2010/main" val="86485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3A28-A3E6-43DE-DB59-9FDC63369A4F}"/>
              </a:ext>
            </a:extLst>
          </p:cNvPr>
          <p:cNvSpPr>
            <a:spLocks noGrp="1"/>
          </p:cNvSpPr>
          <p:nvPr>
            <p:ph type="title"/>
          </p:nvPr>
        </p:nvSpPr>
        <p:spPr>
          <a:xfrm>
            <a:off x="9461634" y="1366538"/>
            <a:ext cx="2106479" cy="553998"/>
          </a:xfrm>
        </p:spPr>
        <p:txBody>
          <a:bodyPr anchor="t" anchorCtr="0"/>
          <a:lstStyle>
            <a:lvl1pPr algn="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F2BA1FB-C49F-496D-C2A5-FF9DC6EB7387}"/>
              </a:ext>
            </a:extLst>
          </p:cNvPr>
          <p:cNvSpPr>
            <a:spLocks noGrp="1"/>
          </p:cNvSpPr>
          <p:nvPr>
            <p:ph type="dt" sz="half" idx="10"/>
          </p:nvPr>
        </p:nvSpPr>
        <p:spPr/>
        <p:txBody>
          <a:bodyPr/>
          <a:lstStyle>
            <a:lvl1pPr>
              <a:defRPr>
                <a:solidFill>
                  <a:schemeClr val="bg1"/>
                </a:solidFill>
              </a:defRPr>
            </a:lvl1p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BBBBCA57-3237-74E1-85F8-F99E3B783D26}"/>
              </a:ext>
            </a:extLst>
          </p:cNvPr>
          <p:cNvSpPr>
            <a:spLocks noGrp="1"/>
          </p:cNvSpPr>
          <p:nvPr>
            <p:ph type="ftr" sz="quarter" idx="11"/>
          </p:nvPr>
        </p:nvSpPr>
        <p:spPr/>
        <p:txBody>
          <a:bodyPr/>
          <a:lstStyle>
            <a:lvl1pPr>
              <a:defRPr>
                <a:solidFill>
                  <a:schemeClr val="bg1"/>
                </a:solidFill>
              </a:defRPr>
            </a:lvl1pPr>
          </a:lstStyle>
          <a:p>
            <a:r>
              <a:rPr lang="en-GB"/>
              <a:t>Presentation Title (Insert &gt; H &amp; F)</a:t>
            </a:r>
          </a:p>
        </p:txBody>
      </p:sp>
      <p:sp>
        <p:nvSpPr>
          <p:cNvPr id="5" name="Slide Number Placeholder 4">
            <a:extLst>
              <a:ext uri="{FF2B5EF4-FFF2-40B4-BE49-F238E27FC236}">
                <a16:creationId xmlns:a16="http://schemas.microsoft.com/office/drawing/2014/main" id="{82D2C208-C77F-89E5-3561-CA216068B3A7}"/>
              </a:ext>
            </a:extLst>
          </p:cNvPr>
          <p:cNvSpPr>
            <a:spLocks noGrp="1"/>
          </p:cNvSpPr>
          <p:nvPr>
            <p:ph type="sldNum" sz="quarter" idx="12"/>
          </p:nvPr>
        </p:nvSpPr>
        <p:spPr/>
        <p:txBody>
          <a:bodyPr/>
          <a:lstStyle>
            <a:lvl1pPr>
              <a:defRPr>
                <a:solidFill>
                  <a:schemeClr val="bg1"/>
                </a:solidFill>
              </a:defRPr>
            </a:lvl1pPr>
          </a:lstStyle>
          <a:p>
            <a:fld id="{956B0BA2-DE5D-413B-B6ED-5E29C1F6D7BB}" type="slidenum">
              <a:rPr lang="en-GB" smtClean="0"/>
              <a:pPr/>
              <a:t>‹#›</a:t>
            </a:fld>
            <a:endParaRPr lang="en-GB"/>
          </a:p>
        </p:txBody>
      </p:sp>
      <p:sp>
        <p:nvSpPr>
          <p:cNvPr id="7" name="TextBox 6">
            <a:extLst>
              <a:ext uri="{FF2B5EF4-FFF2-40B4-BE49-F238E27FC236}">
                <a16:creationId xmlns:a16="http://schemas.microsoft.com/office/drawing/2014/main" id="{5994726A-0082-2FCC-9898-BFF6713D9E94}"/>
              </a:ext>
            </a:extLst>
          </p:cNvPr>
          <p:cNvSpPr txBox="1"/>
          <p:nvPr userDrawn="1"/>
        </p:nvSpPr>
        <p:spPr>
          <a:xfrm>
            <a:off x="10946148" y="6173291"/>
            <a:ext cx="621965" cy="184666"/>
          </a:xfrm>
          <a:prstGeom prst="rect">
            <a:avLst/>
          </a:prstGeom>
          <a:noFill/>
        </p:spPr>
        <p:txBody>
          <a:bodyPr wrap="none" lIns="0" tIns="0" rIns="0" bIns="0" rtlCol="0">
            <a:spAutoFit/>
          </a:bodyPr>
          <a:lstStyle/>
          <a:p>
            <a:pPr algn="r"/>
            <a:r>
              <a:rPr lang="en-GB" sz="1200" b="0">
                <a:solidFill>
                  <a:schemeClr val="bg1"/>
                </a:solidFill>
              </a:rPr>
              <a:t>viaorg.uk</a:t>
            </a:r>
          </a:p>
        </p:txBody>
      </p:sp>
      <p:cxnSp>
        <p:nvCxnSpPr>
          <p:cNvPr id="8" name="Straight Connector 7">
            <a:extLst>
              <a:ext uri="{FF2B5EF4-FFF2-40B4-BE49-F238E27FC236}">
                <a16:creationId xmlns:a16="http://schemas.microsoft.com/office/drawing/2014/main" id="{661DACDD-5E72-B7A8-75EF-80CB71C31194}"/>
              </a:ext>
            </a:extLst>
          </p:cNvPr>
          <p:cNvCxnSpPr/>
          <p:nvPr userDrawn="1"/>
        </p:nvCxnSpPr>
        <p:spPr>
          <a:xfrm>
            <a:off x="633600" y="721294"/>
            <a:ext cx="109345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9D08F3F-4EF8-ECA6-5C87-D01D6DE44C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7" y="129768"/>
            <a:ext cx="1126800" cy="379820"/>
          </a:xfrm>
          <a:prstGeom prst="rect">
            <a:avLst/>
          </a:prstGeom>
        </p:spPr>
      </p:pic>
    </p:spTree>
    <p:extLst>
      <p:ext uri="{BB962C8B-B14F-4D97-AF65-F5344CB8AC3E}">
        <p14:creationId xmlns:p14="http://schemas.microsoft.com/office/powerpoint/2010/main" val="418944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lac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A82D-A872-B829-1378-2CF4904BEEDF}"/>
              </a:ext>
            </a:extLst>
          </p:cNvPr>
          <p:cNvSpPr>
            <a:spLocks noGrp="1"/>
          </p:cNvSpPr>
          <p:nvPr>
            <p:ph type="title"/>
          </p:nvPr>
        </p:nvSpPr>
        <p:spPr>
          <a:xfrm>
            <a:off x="1281113" y="2144126"/>
            <a:ext cx="7172325" cy="553998"/>
          </a:xfrm>
        </p:spPr>
        <p:txBody>
          <a:bodyPr/>
          <a:lstStyle>
            <a:lvl1pPr>
              <a:defRPr sz="4000" b="1">
                <a:solidFill>
                  <a:schemeClr val="tx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3C55E69-8344-7018-BD89-8FB532E7A868}"/>
              </a:ext>
            </a:extLst>
          </p:cNvPr>
          <p:cNvSpPr>
            <a:spLocks noGrp="1"/>
          </p:cNvSpPr>
          <p:nvPr>
            <p:ph type="dt" sz="half" idx="10"/>
          </p:nvPr>
        </p:nvSpPr>
        <p:spPr/>
        <p:txBody>
          <a:bodyPr/>
          <a:lstStyle>
            <a:lvl1pPr>
              <a:defRPr>
                <a:solidFill>
                  <a:schemeClr val="tx1"/>
                </a:solidFill>
              </a:defRPr>
            </a:lvl1p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D06E205B-D1D4-801F-E2A4-1F65ADD6CFE2}"/>
              </a:ext>
            </a:extLst>
          </p:cNvPr>
          <p:cNvSpPr>
            <a:spLocks noGrp="1"/>
          </p:cNvSpPr>
          <p:nvPr>
            <p:ph type="ftr" sz="quarter" idx="11"/>
          </p:nvPr>
        </p:nvSpPr>
        <p:spPr/>
        <p:txBody>
          <a:bodyPr/>
          <a:lstStyle>
            <a:lvl1pPr>
              <a:defRPr>
                <a:solidFill>
                  <a:schemeClr val="tx1"/>
                </a:solidFill>
              </a:defRPr>
            </a:lvl1pPr>
          </a:lstStyle>
          <a:p>
            <a:r>
              <a:rPr lang="en-GB"/>
              <a:t>Presentation Title (Insert &gt; H &amp; F)</a:t>
            </a:r>
          </a:p>
        </p:txBody>
      </p:sp>
      <p:sp>
        <p:nvSpPr>
          <p:cNvPr id="5" name="Slide Number Placeholder 4">
            <a:extLst>
              <a:ext uri="{FF2B5EF4-FFF2-40B4-BE49-F238E27FC236}">
                <a16:creationId xmlns:a16="http://schemas.microsoft.com/office/drawing/2014/main" id="{E62BC259-B1EA-AFDE-E3F4-E9F6D281D59C}"/>
              </a:ext>
            </a:extLst>
          </p:cNvPr>
          <p:cNvSpPr>
            <a:spLocks noGrp="1"/>
          </p:cNvSpPr>
          <p:nvPr>
            <p:ph type="sldNum" sz="quarter" idx="12"/>
          </p:nvPr>
        </p:nvSpPr>
        <p:spPr/>
        <p:txBody>
          <a:bodyPr/>
          <a:lstStyle>
            <a:lvl1pPr>
              <a:defRPr>
                <a:solidFill>
                  <a:schemeClr val="tx1"/>
                </a:solidFill>
              </a:defRPr>
            </a:lvl1pPr>
          </a:lstStyle>
          <a:p>
            <a:fld id="{956B0BA2-DE5D-413B-B6ED-5E29C1F6D7BB}" type="slidenum">
              <a:rPr lang="en-GB" smtClean="0"/>
              <a:pPr/>
              <a:t>‹#›</a:t>
            </a:fld>
            <a:endParaRPr lang="en-GB"/>
          </a:p>
        </p:txBody>
      </p:sp>
      <p:sp>
        <p:nvSpPr>
          <p:cNvPr id="12" name="Text Placeholder 11">
            <a:extLst>
              <a:ext uri="{FF2B5EF4-FFF2-40B4-BE49-F238E27FC236}">
                <a16:creationId xmlns:a16="http://schemas.microsoft.com/office/drawing/2014/main" id="{F51C43BF-0863-0FBE-70AE-A98879EE0B41}"/>
              </a:ext>
            </a:extLst>
          </p:cNvPr>
          <p:cNvSpPr>
            <a:spLocks noGrp="1"/>
          </p:cNvSpPr>
          <p:nvPr>
            <p:ph type="body" sz="quarter" idx="13"/>
          </p:nvPr>
        </p:nvSpPr>
        <p:spPr>
          <a:xfrm>
            <a:off x="1271588" y="2800350"/>
            <a:ext cx="7172325" cy="93345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2660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637E5-D2AE-7D30-A5C4-61D17748A26C}"/>
              </a:ext>
            </a:extLst>
          </p:cNvPr>
          <p:cNvSpPr>
            <a:spLocks noGrp="1"/>
          </p:cNvSpPr>
          <p:nvPr>
            <p:ph type="title"/>
          </p:nvPr>
        </p:nvSpPr>
        <p:spPr>
          <a:xfrm>
            <a:off x="633600" y="939600"/>
            <a:ext cx="10934513" cy="276999"/>
          </a:xfrm>
          <a:prstGeom prst="rect">
            <a:avLst/>
          </a:prstGeom>
        </p:spPr>
        <p:txBody>
          <a:bodyPr vert="horz" lIns="0" tIns="0" rIns="0" bIns="0" rtlCol="0" anchor="ctr">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9F0DE5-A4FF-B2FC-A607-B9149643D217}"/>
              </a:ext>
            </a:extLst>
          </p:cNvPr>
          <p:cNvSpPr>
            <a:spLocks noGrp="1"/>
          </p:cNvSpPr>
          <p:nvPr>
            <p:ph type="body" idx="1"/>
          </p:nvPr>
        </p:nvSpPr>
        <p:spPr>
          <a:xfrm>
            <a:off x="623888" y="1344364"/>
            <a:ext cx="10934513" cy="425792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0BE6F-FFB5-BB0D-B4F7-616FD5B0A1A1}"/>
              </a:ext>
            </a:extLst>
          </p:cNvPr>
          <p:cNvSpPr>
            <a:spLocks noGrp="1"/>
          </p:cNvSpPr>
          <p:nvPr>
            <p:ph type="dt" sz="half" idx="2"/>
          </p:nvPr>
        </p:nvSpPr>
        <p:spPr>
          <a:xfrm>
            <a:off x="626256" y="6173291"/>
            <a:ext cx="2743200" cy="184666"/>
          </a:xfrm>
          <a:prstGeom prst="rect">
            <a:avLst/>
          </a:prstGeom>
        </p:spPr>
        <p:txBody>
          <a:bodyPr vert="horz" lIns="0" tIns="0" rIns="0" bIns="0" rtlCol="0" anchor="ctr">
            <a:spAutoFit/>
          </a:bodyPr>
          <a:lstStyle>
            <a:lvl1pPr algn="l">
              <a:defRPr sz="1200" b="0">
                <a:solidFill>
                  <a:schemeClr val="tx1"/>
                </a:solidFill>
              </a:defRPr>
            </a:lvl1pPr>
          </a:lstStyle>
          <a:p>
            <a:fld id="{86259B53-EE12-4F29-93E9-459867C78C3A}" type="datetime4">
              <a:rPr lang="en-GB" smtClean="0"/>
              <a:t>29 April 2024</a:t>
            </a:fld>
            <a:endParaRPr lang="en-GB"/>
          </a:p>
        </p:txBody>
      </p:sp>
      <p:sp>
        <p:nvSpPr>
          <p:cNvPr id="5" name="Footer Placeholder 4">
            <a:extLst>
              <a:ext uri="{FF2B5EF4-FFF2-40B4-BE49-F238E27FC236}">
                <a16:creationId xmlns:a16="http://schemas.microsoft.com/office/drawing/2014/main" id="{FFB5D125-45DA-21F3-B732-48EC07915BEA}"/>
              </a:ext>
            </a:extLst>
          </p:cNvPr>
          <p:cNvSpPr>
            <a:spLocks noGrp="1"/>
          </p:cNvSpPr>
          <p:nvPr>
            <p:ph type="ftr" sz="quarter" idx="3"/>
          </p:nvPr>
        </p:nvSpPr>
        <p:spPr>
          <a:xfrm>
            <a:off x="4583113" y="310981"/>
            <a:ext cx="6985000" cy="246221"/>
          </a:xfrm>
          <a:prstGeom prst="rect">
            <a:avLst/>
          </a:prstGeom>
        </p:spPr>
        <p:txBody>
          <a:bodyPr vert="horz" wrap="square" lIns="0" tIns="0" rIns="0" bIns="0" rtlCol="0" anchor="ctr">
            <a:spAutoFit/>
          </a:bodyPr>
          <a:lstStyle>
            <a:lvl1pPr algn="r">
              <a:defRPr sz="1600" b="0">
                <a:solidFill>
                  <a:schemeClr val="tx1"/>
                </a:solidFill>
              </a:defRPr>
            </a:lvl1pPr>
          </a:lstStyle>
          <a:p>
            <a:r>
              <a:rPr lang="en-GB"/>
              <a:t>Presentation Title (Insert &gt; H &amp; F)</a:t>
            </a:r>
          </a:p>
        </p:txBody>
      </p:sp>
      <p:sp>
        <p:nvSpPr>
          <p:cNvPr id="6" name="Slide Number Placeholder 5">
            <a:extLst>
              <a:ext uri="{FF2B5EF4-FFF2-40B4-BE49-F238E27FC236}">
                <a16:creationId xmlns:a16="http://schemas.microsoft.com/office/drawing/2014/main" id="{C90B5B91-8159-F74D-7A05-FB1C687EB3AF}"/>
              </a:ext>
            </a:extLst>
          </p:cNvPr>
          <p:cNvSpPr>
            <a:spLocks noGrp="1"/>
          </p:cNvSpPr>
          <p:nvPr>
            <p:ph type="sldNum" sz="quarter" idx="4"/>
          </p:nvPr>
        </p:nvSpPr>
        <p:spPr>
          <a:xfrm>
            <a:off x="5381725" y="6173291"/>
            <a:ext cx="1428549" cy="184666"/>
          </a:xfrm>
          <a:prstGeom prst="rect">
            <a:avLst/>
          </a:prstGeom>
        </p:spPr>
        <p:txBody>
          <a:bodyPr vert="horz" wrap="square" lIns="0" tIns="0" rIns="0" bIns="0" rtlCol="0" anchor="ctr">
            <a:spAutoFit/>
          </a:bodyPr>
          <a:lstStyle>
            <a:lvl1pPr algn="ctr">
              <a:defRPr sz="1200" b="0">
                <a:solidFill>
                  <a:schemeClr val="tx1"/>
                </a:solidFill>
              </a:defRPr>
            </a:lvl1pPr>
          </a:lstStyle>
          <a:p>
            <a:fld id="{956B0BA2-DE5D-413B-B6ED-5E29C1F6D7BB}" type="slidenum">
              <a:rPr lang="en-GB" smtClean="0"/>
              <a:pPr/>
              <a:t>‹#›</a:t>
            </a:fld>
            <a:endParaRPr lang="en-GB"/>
          </a:p>
        </p:txBody>
      </p:sp>
      <p:pic>
        <p:nvPicPr>
          <p:cNvPr id="12" name="Graphic 11">
            <a:extLst>
              <a:ext uri="{FF2B5EF4-FFF2-40B4-BE49-F238E27FC236}">
                <a16:creationId xmlns:a16="http://schemas.microsoft.com/office/drawing/2014/main" id="{46C3FFD8-7579-E2C2-886B-AF87E002448C}"/>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33600" y="106750"/>
            <a:ext cx="1126800" cy="411258"/>
          </a:xfrm>
          <a:prstGeom prst="rect">
            <a:avLst/>
          </a:prstGeom>
        </p:spPr>
      </p:pic>
      <p:sp>
        <p:nvSpPr>
          <p:cNvPr id="13" name="TextBox 12">
            <a:extLst>
              <a:ext uri="{FF2B5EF4-FFF2-40B4-BE49-F238E27FC236}">
                <a16:creationId xmlns:a16="http://schemas.microsoft.com/office/drawing/2014/main" id="{B46E6CD1-B068-2DED-0E3F-C045D9CD8ADD}"/>
              </a:ext>
            </a:extLst>
          </p:cNvPr>
          <p:cNvSpPr txBox="1"/>
          <p:nvPr userDrawn="1"/>
        </p:nvSpPr>
        <p:spPr>
          <a:xfrm>
            <a:off x="10946148" y="6173291"/>
            <a:ext cx="621965" cy="184666"/>
          </a:xfrm>
          <a:prstGeom prst="rect">
            <a:avLst/>
          </a:prstGeom>
          <a:noFill/>
        </p:spPr>
        <p:txBody>
          <a:bodyPr wrap="none" lIns="0" tIns="0" rIns="0" bIns="0" rtlCol="0">
            <a:spAutoFit/>
          </a:bodyPr>
          <a:lstStyle/>
          <a:p>
            <a:pPr algn="r"/>
            <a:r>
              <a:rPr lang="en-GB" sz="1200" b="0"/>
              <a:t>viaorg.uk</a:t>
            </a:r>
          </a:p>
        </p:txBody>
      </p:sp>
      <p:cxnSp>
        <p:nvCxnSpPr>
          <p:cNvPr id="15" name="Straight Connector 14">
            <a:extLst>
              <a:ext uri="{FF2B5EF4-FFF2-40B4-BE49-F238E27FC236}">
                <a16:creationId xmlns:a16="http://schemas.microsoft.com/office/drawing/2014/main" id="{785BEF85-9697-2678-14B1-D7757846B223}"/>
              </a:ext>
            </a:extLst>
          </p:cNvPr>
          <p:cNvCxnSpPr/>
          <p:nvPr userDrawn="1"/>
        </p:nvCxnSpPr>
        <p:spPr>
          <a:xfrm>
            <a:off x="633600" y="721294"/>
            <a:ext cx="109345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9134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 id="2147483661" r:id="rId7"/>
    <p:sldLayoutId id="2147483662" r:id="rId8"/>
    <p:sldLayoutId id="2147483664" r:id="rId9"/>
    <p:sldLayoutId id="2147483663"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50" r:id="rId25"/>
    <p:sldLayoutId id="2147483654" r:id="rId26"/>
    <p:sldLayoutId id="2147483679" r:id="rId27"/>
  </p:sldLayoutIdLst>
  <p:hf hdr="0"/>
  <p:txStyles>
    <p:titleStyle>
      <a:lvl1pPr algn="l" defTabSz="914400" rtl="0" eaLnBrk="1" latinLnBrk="0" hangingPunct="1">
        <a:lnSpc>
          <a:spcPct val="90000"/>
        </a:lnSpc>
        <a:spcBef>
          <a:spcPct val="0"/>
        </a:spcBef>
        <a:buNone/>
        <a:defRPr sz="20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tx1"/>
          </a:solidFill>
          <a:latin typeface="+mn-lt"/>
          <a:ea typeface="+mn-ea"/>
          <a:cs typeface="+mn-cs"/>
        </a:defRPr>
      </a:lvl1pPr>
      <a:lvl2pPr marL="216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2pPr>
      <a:lvl3pPr marL="432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3pPr>
      <a:lvl4pPr marL="648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4pPr>
      <a:lvl5pPr marL="864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00C4FF"/>
          </p15:clr>
        </p15:guide>
        <p15:guide id="2" pos="7680" userDrawn="1">
          <p15:clr>
            <a:srgbClr val="00C4FF"/>
          </p15:clr>
        </p15:guide>
        <p15:guide id="3" pos="801" userDrawn="1">
          <p15:clr>
            <a:srgbClr val="00C4FF"/>
          </p15:clr>
        </p15:guide>
        <p15:guide id="4" pos="2199" userDrawn="1">
          <p15:clr>
            <a:srgbClr val="00C4FF"/>
          </p15:clr>
        </p15:guide>
        <p15:guide id="5" pos="2360" userDrawn="1">
          <p15:clr>
            <a:srgbClr val="00C4FF"/>
          </p15:clr>
        </p15:guide>
        <p15:guide id="6" pos="3759" userDrawn="1">
          <p15:clr>
            <a:srgbClr val="00C4FF"/>
          </p15:clr>
        </p15:guide>
        <p15:guide id="7" pos="3920" userDrawn="1">
          <p15:clr>
            <a:srgbClr val="00C4FF"/>
          </p15:clr>
        </p15:guide>
        <p15:guide id="8" pos="5319" userDrawn="1">
          <p15:clr>
            <a:srgbClr val="00C4FF"/>
          </p15:clr>
        </p15:guide>
        <p15:guide id="9" pos="5480" userDrawn="1">
          <p15:clr>
            <a:srgbClr val="00C4FF"/>
          </p15:clr>
        </p15:guide>
        <p15:guide id="10" pos="6879" userDrawn="1">
          <p15:clr>
            <a:srgbClr val="00C4FF"/>
          </p15:clr>
        </p15:guide>
        <p15:guide id="11" orient="horz" userDrawn="1">
          <p15:clr>
            <a:srgbClr val="00C4FF"/>
          </p15:clr>
        </p15:guide>
        <p15:guide id="12" orient="horz" pos="4320" userDrawn="1">
          <p15:clr>
            <a:srgbClr val="00C4FF"/>
          </p15:clr>
        </p15:guide>
        <p15:guide id="13" orient="horz" pos="879" userDrawn="1">
          <p15:clr>
            <a:srgbClr val="00C4FF"/>
          </p15:clr>
        </p15:guide>
        <p15:guide id="14" orient="horz" pos="3529" userDrawn="1">
          <p15:clr>
            <a:srgbClr val="00C4FF"/>
          </p15:clr>
        </p15:guide>
        <p15:guide id="15" orient="horz" pos="3907" userDrawn="1">
          <p15:clr>
            <a:srgbClr val="00C4FF"/>
          </p15:clr>
        </p15:guide>
        <p15:guide id="16" orient="horz" pos="321" userDrawn="1">
          <p15:clr>
            <a:srgbClr val="00C4FF"/>
          </p15:clr>
        </p15:guide>
        <p15:guide id="17" pos="393" userDrawn="1">
          <p15:clr>
            <a:srgbClr val="00C4FF"/>
          </p15:clr>
        </p15:guide>
        <p15:guide id="18" pos="7287" userDrawn="1">
          <p15:clr>
            <a:srgbClr val="00C4FF"/>
          </p15:clr>
        </p15:guide>
        <p15:guide id="19" pos="2686" userDrawn="1">
          <p15:clr>
            <a:srgbClr val="F26B43"/>
          </p15:clr>
        </p15:guide>
        <p15:guide id="20" pos="2887" userDrawn="1">
          <p15:clr>
            <a:srgbClr val="F26B43"/>
          </p15:clr>
        </p15:guide>
        <p15:guide id="21" pos="4782" userDrawn="1">
          <p15:clr>
            <a:srgbClr val="F26B43"/>
          </p15:clr>
        </p15:guide>
        <p15:guide id="22" pos="498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637E5-D2AE-7D30-A5C4-61D17748A26C}"/>
              </a:ext>
            </a:extLst>
          </p:cNvPr>
          <p:cNvSpPr>
            <a:spLocks noGrp="1"/>
          </p:cNvSpPr>
          <p:nvPr>
            <p:ph type="title"/>
          </p:nvPr>
        </p:nvSpPr>
        <p:spPr>
          <a:xfrm>
            <a:off x="633600" y="939600"/>
            <a:ext cx="10934513" cy="276999"/>
          </a:xfrm>
          <a:prstGeom prst="rect">
            <a:avLst/>
          </a:prstGeom>
        </p:spPr>
        <p:txBody>
          <a:bodyPr vert="horz" lIns="0" tIns="0" rIns="0" bIns="0" rtlCol="0" anchor="ctr">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9F0DE5-A4FF-B2FC-A607-B9149643D217}"/>
              </a:ext>
            </a:extLst>
          </p:cNvPr>
          <p:cNvSpPr>
            <a:spLocks noGrp="1"/>
          </p:cNvSpPr>
          <p:nvPr>
            <p:ph type="body" idx="1"/>
          </p:nvPr>
        </p:nvSpPr>
        <p:spPr>
          <a:xfrm>
            <a:off x="623888" y="1344364"/>
            <a:ext cx="10934513" cy="425792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0BE6F-FFB5-BB0D-B4F7-616FD5B0A1A1}"/>
              </a:ext>
            </a:extLst>
          </p:cNvPr>
          <p:cNvSpPr>
            <a:spLocks noGrp="1"/>
          </p:cNvSpPr>
          <p:nvPr>
            <p:ph type="dt" sz="half" idx="2"/>
          </p:nvPr>
        </p:nvSpPr>
        <p:spPr>
          <a:xfrm>
            <a:off x="626256" y="6173291"/>
            <a:ext cx="2743200" cy="184666"/>
          </a:xfrm>
          <a:prstGeom prst="rect">
            <a:avLst/>
          </a:prstGeom>
        </p:spPr>
        <p:txBody>
          <a:bodyPr vert="horz" lIns="0" tIns="0" rIns="0" bIns="0" rtlCol="0" anchor="ctr">
            <a:spAutoFit/>
          </a:bodyPr>
          <a:lstStyle>
            <a:lvl1pPr algn="l">
              <a:defRPr sz="1200" b="0">
                <a:solidFill>
                  <a:schemeClr val="tx1"/>
                </a:solidFill>
              </a:defRPr>
            </a:lvl1pPr>
          </a:lstStyle>
          <a:p>
            <a:fld id="{C36E881C-9B75-4D21-94B6-36219060C781}" type="datetime4">
              <a:rPr lang="en-GB" smtClean="0"/>
              <a:t>29 April 2024</a:t>
            </a:fld>
            <a:endParaRPr lang="en-GB"/>
          </a:p>
        </p:txBody>
      </p:sp>
      <p:sp>
        <p:nvSpPr>
          <p:cNvPr id="5" name="Footer Placeholder 4">
            <a:extLst>
              <a:ext uri="{FF2B5EF4-FFF2-40B4-BE49-F238E27FC236}">
                <a16:creationId xmlns:a16="http://schemas.microsoft.com/office/drawing/2014/main" id="{FFB5D125-45DA-21F3-B732-48EC07915BEA}"/>
              </a:ext>
            </a:extLst>
          </p:cNvPr>
          <p:cNvSpPr>
            <a:spLocks noGrp="1"/>
          </p:cNvSpPr>
          <p:nvPr>
            <p:ph type="ftr" sz="quarter" idx="3"/>
          </p:nvPr>
        </p:nvSpPr>
        <p:spPr>
          <a:xfrm>
            <a:off x="4583113" y="310981"/>
            <a:ext cx="6985000" cy="246221"/>
          </a:xfrm>
          <a:prstGeom prst="rect">
            <a:avLst/>
          </a:prstGeom>
        </p:spPr>
        <p:txBody>
          <a:bodyPr vert="horz" wrap="square" lIns="0" tIns="0" rIns="0" bIns="0" rtlCol="0" anchor="ctr">
            <a:spAutoFit/>
          </a:bodyPr>
          <a:lstStyle>
            <a:lvl1pPr algn="r">
              <a:defRPr sz="1600" b="0">
                <a:solidFill>
                  <a:schemeClr val="tx1"/>
                </a:solidFill>
              </a:defRPr>
            </a:lvl1pPr>
          </a:lstStyle>
          <a:p>
            <a:r>
              <a:rPr lang="en-GB"/>
              <a:t>People Conference 2023</a:t>
            </a:r>
          </a:p>
        </p:txBody>
      </p:sp>
      <p:sp>
        <p:nvSpPr>
          <p:cNvPr id="6" name="Slide Number Placeholder 5">
            <a:extLst>
              <a:ext uri="{FF2B5EF4-FFF2-40B4-BE49-F238E27FC236}">
                <a16:creationId xmlns:a16="http://schemas.microsoft.com/office/drawing/2014/main" id="{C90B5B91-8159-F74D-7A05-FB1C687EB3AF}"/>
              </a:ext>
            </a:extLst>
          </p:cNvPr>
          <p:cNvSpPr>
            <a:spLocks noGrp="1"/>
          </p:cNvSpPr>
          <p:nvPr>
            <p:ph type="sldNum" sz="quarter" idx="4"/>
          </p:nvPr>
        </p:nvSpPr>
        <p:spPr>
          <a:xfrm>
            <a:off x="5381725" y="6173291"/>
            <a:ext cx="1428549" cy="184666"/>
          </a:xfrm>
          <a:prstGeom prst="rect">
            <a:avLst/>
          </a:prstGeom>
        </p:spPr>
        <p:txBody>
          <a:bodyPr vert="horz" wrap="square" lIns="0" tIns="0" rIns="0" bIns="0" rtlCol="0" anchor="ctr">
            <a:spAutoFit/>
          </a:bodyPr>
          <a:lstStyle>
            <a:lvl1pPr algn="ctr">
              <a:defRPr sz="1200" b="0">
                <a:solidFill>
                  <a:schemeClr val="tx1"/>
                </a:solidFill>
              </a:defRPr>
            </a:lvl1pPr>
          </a:lstStyle>
          <a:p>
            <a:fld id="{956B0BA2-DE5D-413B-B6ED-5E29C1F6D7BB}" type="slidenum">
              <a:rPr lang="en-GB" smtClean="0"/>
              <a:pPr/>
              <a:t>‹#›</a:t>
            </a:fld>
            <a:endParaRPr lang="en-GB"/>
          </a:p>
        </p:txBody>
      </p:sp>
      <p:pic>
        <p:nvPicPr>
          <p:cNvPr id="12" name="Graphic 11">
            <a:extLst>
              <a:ext uri="{FF2B5EF4-FFF2-40B4-BE49-F238E27FC236}">
                <a16:creationId xmlns:a16="http://schemas.microsoft.com/office/drawing/2014/main" id="{46C3FFD8-7579-E2C2-886B-AF87E002448C}"/>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33600" y="106750"/>
            <a:ext cx="1126800" cy="411258"/>
          </a:xfrm>
          <a:prstGeom prst="rect">
            <a:avLst/>
          </a:prstGeom>
        </p:spPr>
      </p:pic>
      <p:sp>
        <p:nvSpPr>
          <p:cNvPr id="13" name="TextBox 12">
            <a:extLst>
              <a:ext uri="{FF2B5EF4-FFF2-40B4-BE49-F238E27FC236}">
                <a16:creationId xmlns:a16="http://schemas.microsoft.com/office/drawing/2014/main" id="{B46E6CD1-B068-2DED-0E3F-C045D9CD8ADD}"/>
              </a:ext>
            </a:extLst>
          </p:cNvPr>
          <p:cNvSpPr txBox="1"/>
          <p:nvPr userDrawn="1"/>
        </p:nvSpPr>
        <p:spPr>
          <a:xfrm>
            <a:off x="10946148" y="6173291"/>
            <a:ext cx="621965" cy="184666"/>
          </a:xfrm>
          <a:prstGeom prst="rect">
            <a:avLst/>
          </a:prstGeom>
          <a:noFill/>
        </p:spPr>
        <p:txBody>
          <a:bodyPr wrap="none" lIns="0" tIns="0" rIns="0" bIns="0" rtlCol="0">
            <a:spAutoFit/>
          </a:bodyPr>
          <a:lstStyle/>
          <a:p>
            <a:pPr algn="r"/>
            <a:r>
              <a:rPr lang="en-GB" sz="1200" b="0"/>
              <a:t>viaorg.uk</a:t>
            </a:r>
          </a:p>
        </p:txBody>
      </p:sp>
      <p:cxnSp>
        <p:nvCxnSpPr>
          <p:cNvPr id="15" name="Straight Connector 14">
            <a:extLst>
              <a:ext uri="{FF2B5EF4-FFF2-40B4-BE49-F238E27FC236}">
                <a16:creationId xmlns:a16="http://schemas.microsoft.com/office/drawing/2014/main" id="{785BEF85-9697-2678-14B1-D7757846B223}"/>
              </a:ext>
            </a:extLst>
          </p:cNvPr>
          <p:cNvCxnSpPr/>
          <p:nvPr userDrawn="1"/>
        </p:nvCxnSpPr>
        <p:spPr>
          <a:xfrm>
            <a:off x="633600" y="721294"/>
            <a:ext cx="109345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55704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Lst>
  <p:hf hdr="0"/>
  <p:txStyles>
    <p:titleStyle>
      <a:lvl1pPr algn="l" defTabSz="914400" rtl="0" eaLnBrk="1" latinLnBrk="0" hangingPunct="1">
        <a:lnSpc>
          <a:spcPct val="90000"/>
        </a:lnSpc>
        <a:spcBef>
          <a:spcPct val="0"/>
        </a:spcBef>
        <a:buNone/>
        <a:defRPr sz="20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tx1"/>
          </a:solidFill>
          <a:latin typeface="+mn-lt"/>
          <a:ea typeface="+mn-ea"/>
          <a:cs typeface="+mn-cs"/>
        </a:defRPr>
      </a:lvl1pPr>
      <a:lvl2pPr marL="216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2pPr>
      <a:lvl3pPr marL="432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3pPr>
      <a:lvl4pPr marL="648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4pPr>
      <a:lvl5pPr marL="864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00C4FF"/>
          </p15:clr>
        </p15:guide>
        <p15:guide id="2" pos="7680">
          <p15:clr>
            <a:srgbClr val="00C4FF"/>
          </p15:clr>
        </p15:guide>
        <p15:guide id="3" pos="801">
          <p15:clr>
            <a:srgbClr val="00C4FF"/>
          </p15:clr>
        </p15:guide>
        <p15:guide id="4" pos="2199">
          <p15:clr>
            <a:srgbClr val="00C4FF"/>
          </p15:clr>
        </p15:guide>
        <p15:guide id="5" pos="2360">
          <p15:clr>
            <a:srgbClr val="00C4FF"/>
          </p15:clr>
        </p15:guide>
        <p15:guide id="6" pos="3759">
          <p15:clr>
            <a:srgbClr val="00C4FF"/>
          </p15:clr>
        </p15:guide>
        <p15:guide id="7" pos="3920">
          <p15:clr>
            <a:srgbClr val="00C4FF"/>
          </p15:clr>
        </p15:guide>
        <p15:guide id="8" pos="5319">
          <p15:clr>
            <a:srgbClr val="00C4FF"/>
          </p15:clr>
        </p15:guide>
        <p15:guide id="9" pos="5480">
          <p15:clr>
            <a:srgbClr val="00C4FF"/>
          </p15:clr>
        </p15:guide>
        <p15:guide id="10" pos="6879">
          <p15:clr>
            <a:srgbClr val="00C4FF"/>
          </p15:clr>
        </p15:guide>
        <p15:guide id="11" orient="horz">
          <p15:clr>
            <a:srgbClr val="00C4FF"/>
          </p15:clr>
        </p15:guide>
        <p15:guide id="12" orient="horz" pos="4320">
          <p15:clr>
            <a:srgbClr val="00C4FF"/>
          </p15:clr>
        </p15:guide>
        <p15:guide id="13" orient="horz" pos="879">
          <p15:clr>
            <a:srgbClr val="00C4FF"/>
          </p15:clr>
        </p15:guide>
        <p15:guide id="14" orient="horz" pos="3529">
          <p15:clr>
            <a:srgbClr val="00C4FF"/>
          </p15:clr>
        </p15:guide>
        <p15:guide id="15" orient="horz" pos="3907">
          <p15:clr>
            <a:srgbClr val="00C4FF"/>
          </p15:clr>
        </p15:guide>
        <p15:guide id="16" orient="horz" pos="321">
          <p15:clr>
            <a:srgbClr val="00C4FF"/>
          </p15:clr>
        </p15:guide>
        <p15:guide id="17" pos="393">
          <p15:clr>
            <a:srgbClr val="00C4FF"/>
          </p15:clr>
        </p15:guide>
        <p15:guide id="18" pos="7287">
          <p15:clr>
            <a:srgbClr val="00C4FF"/>
          </p15:clr>
        </p15:guide>
        <p15:guide id="19" pos="2686">
          <p15:clr>
            <a:srgbClr val="F26B43"/>
          </p15:clr>
        </p15:guide>
        <p15:guide id="20" pos="2887">
          <p15:clr>
            <a:srgbClr val="F26B43"/>
          </p15:clr>
        </p15:guide>
        <p15:guide id="21" pos="4782">
          <p15:clr>
            <a:srgbClr val="F26B43"/>
          </p15:clr>
        </p15:guide>
        <p15:guide id="22" pos="498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hyperlink" Target="mailto:people@viaorg.uk"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hyperlink" Target="https://www.viaorg.uk/transfers/Hillingdon/"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898E89C-87B6-1BD5-F86A-22ED7636A9FA}"/>
              </a:ext>
            </a:extLst>
          </p:cNvPr>
          <p:cNvSpPr>
            <a:spLocks noGrp="1"/>
          </p:cNvSpPr>
          <p:nvPr>
            <p:ph type="subTitle" idx="1"/>
          </p:nvPr>
        </p:nvSpPr>
        <p:spPr>
          <a:xfrm>
            <a:off x="1009650" y="5355232"/>
            <a:ext cx="3254375" cy="847131"/>
          </a:xfrm>
        </p:spPr>
        <p:txBody>
          <a:bodyPr>
            <a:normAutofit fontScale="92500"/>
          </a:bodyPr>
          <a:lstStyle/>
          <a:p>
            <a:r>
              <a:rPr lang="en-US" dirty="0"/>
              <a:t>Tom Sackville</a:t>
            </a:r>
          </a:p>
          <a:p>
            <a:r>
              <a:rPr lang="en-US" dirty="0"/>
              <a:t>Executive Director of Services</a:t>
            </a:r>
            <a:endParaRPr lang="en-GB" dirty="0"/>
          </a:p>
        </p:txBody>
      </p:sp>
      <p:sp>
        <p:nvSpPr>
          <p:cNvPr id="4" name="Date Placeholder 3">
            <a:extLst>
              <a:ext uri="{FF2B5EF4-FFF2-40B4-BE49-F238E27FC236}">
                <a16:creationId xmlns:a16="http://schemas.microsoft.com/office/drawing/2014/main" id="{F55E1565-C03A-2F59-DBC4-2D840E708BE2}"/>
              </a:ext>
            </a:extLst>
          </p:cNvPr>
          <p:cNvSpPr>
            <a:spLocks noGrp="1"/>
          </p:cNvSpPr>
          <p:nvPr>
            <p:ph type="dt" sz="half" idx="10"/>
          </p:nvPr>
        </p:nvSpPr>
        <p:spPr/>
        <p:txBody>
          <a:bodyPr/>
          <a:lstStyle/>
          <a:p>
            <a:r>
              <a:rPr lang="en-US" dirty="0"/>
              <a:t>29</a:t>
            </a:r>
            <a:r>
              <a:rPr lang="en-US" baseline="30000" dirty="0"/>
              <a:t>th</a:t>
            </a:r>
            <a:r>
              <a:rPr lang="en-US" dirty="0"/>
              <a:t> April 2024</a:t>
            </a:r>
            <a:endParaRPr lang="en-GB" dirty="0"/>
          </a:p>
        </p:txBody>
      </p:sp>
      <p:sp>
        <p:nvSpPr>
          <p:cNvPr id="5" name="Footer Placeholder 4">
            <a:extLst>
              <a:ext uri="{FF2B5EF4-FFF2-40B4-BE49-F238E27FC236}">
                <a16:creationId xmlns:a16="http://schemas.microsoft.com/office/drawing/2014/main" id="{D865829C-E2B6-42A7-67B3-0AB35296A78F}"/>
              </a:ext>
            </a:extLst>
          </p:cNvPr>
          <p:cNvSpPr>
            <a:spLocks noGrp="1"/>
          </p:cNvSpPr>
          <p:nvPr>
            <p:ph type="ftr" sz="quarter" idx="11"/>
          </p:nvPr>
        </p:nvSpPr>
        <p:spPr>
          <a:xfrm>
            <a:off x="1271588" y="636687"/>
            <a:ext cx="8950442" cy="615553"/>
          </a:xfrm>
        </p:spPr>
        <p:txBody>
          <a:bodyPr/>
          <a:lstStyle/>
          <a:p>
            <a:r>
              <a:rPr lang="en-GB" dirty="0"/>
              <a:t>Hillingdon Collective Consultation</a:t>
            </a:r>
          </a:p>
        </p:txBody>
      </p:sp>
    </p:spTree>
    <p:extLst>
      <p:ext uri="{BB962C8B-B14F-4D97-AF65-F5344CB8AC3E}">
        <p14:creationId xmlns:p14="http://schemas.microsoft.com/office/powerpoint/2010/main" val="413272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F449-C9EE-B232-F673-771726EAB92F}"/>
              </a:ext>
            </a:extLst>
          </p:cNvPr>
          <p:cNvSpPr>
            <a:spLocks noGrp="1"/>
          </p:cNvSpPr>
          <p:nvPr>
            <p:ph type="title"/>
          </p:nvPr>
        </p:nvSpPr>
        <p:spPr/>
        <p:txBody>
          <a:bodyPr/>
          <a:lstStyle/>
          <a:p>
            <a:r>
              <a:rPr lang="en-GB" b="1" dirty="0">
                <a:cs typeface="Arial"/>
              </a:rPr>
              <a:t>Informing &amp; Consulting on the transfer and the TUPE Measures</a:t>
            </a:r>
            <a:endParaRPr lang="en-GB" b="1" dirty="0"/>
          </a:p>
        </p:txBody>
      </p:sp>
      <p:sp>
        <p:nvSpPr>
          <p:cNvPr id="3" name="Date Placeholder 2">
            <a:extLst>
              <a:ext uri="{FF2B5EF4-FFF2-40B4-BE49-F238E27FC236}">
                <a16:creationId xmlns:a16="http://schemas.microsoft.com/office/drawing/2014/main" id="{58FEF8A3-76FD-EB70-0790-45D6F2D8FD33}"/>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58172BF0-BF82-0144-D758-6FD96E2F7C92}"/>
              </a:ext>
            </a:extLst>
          </p:cNvPr>
          <p:cNvSpPr>
            <a:spLocks noGrp="1"/>
          </p:cNvSpPr>
          <p:nvPr>
            <p:ph type="ftr" sz="quarter" idx="11"/>
          </p:nvPr>
        </p:nvSpPr>
        <p:spPr>
          <a:xfrm>
            <a:off x="4583113" y="253822"/>
            <a:ext cx="6985000" cy="246221"/>
          </a:xfrm>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DE233C63-D03D-1BFF-CAE7-EFB686F74E60}"/>
              </a:ext>
            </a:extLst>
          </p:cNvPr>
          <p:cNvSpPr>
            <a:spLocks noGrp="1"/>
          </p:cNvSpPr>
          <p:nvPr>
            <p:ph type="sldNum" sz="quarter" idx="12"/>
          </p:nvPr>
        </p:nvSpPr>
        <p:spPr/>
        <p:txBody>
          <a:bodyPr/>
          <a:lstStyle/>
          <a:p>
            <a:fld id="{956B0BA2-DE5D-413B-B6ED-5E29C1F6D7BB}" type="slidenum">
              <a:rPr lang="en-GB" smtClean="0"/>
              <a:pPr/>
              <a:t>10</a:t>
            </a:fld>
            <a:endParaRPr lang="en-GB"/>
          </a:p>
        </p:txBody>
      </p:sp>
      <p:sp>
        <p:nvSpPr>
          <p:cNvPr id="6" name="Text Placeholder 5">
            <a:extLst>
              <a:ext uri="{FF2B5EF4-FFF2-40B4-BE49-F238E27FC236}">
                <a16:creationId xmlns:a16="http://schemas.microsoft.com/office/drawing/2014/main" id="{852217BB-B58D-C8D8-18D3-EAFF5D5B7706}"/>
              </a:ext>
            </a:extLst>
          </p:cNvPr>
          <p:cNvSpPr>
            <a:spLocks noGrp="1"/>
          </p:cNvSpPr>
          <p:nvPr>
            <p:ph type="body" sz="quarter" idx="13"/>
          </p:nvPr>
        </p:nvSpPr>
        <p:spPr/>
        <p:txBody>
          <a:bodyPr vert="horz" lIns="0" tIns="0" rIns="0" bIns="0" rtlCol="0" anchor="t">
            <a:normAutofit fontScale="92500" lnSpcReduction="10000"/>
          </a:bodyPr>
          <a:lstStyle/>
          <a:p>
            <a:pPr marL="287655" indent="-287655"/>
            <a:r>
              <a:rPr lang="en-GB" sz="1800" dirty="0">
                <a:ea typeface="+mn-lt"/>
                <a:cs typeface="+mn-lt"/>
              </a:rPr>
              <a:t>We are consulting individually and collectively on the process, proposed structure and the other measures. </a:t>
            </a:r>
          </a:p>
          <a:p>
            <a:pPr marL="287655" indent="-287655"/>
            <a:endParaRPr lang="en-GB" sz="1800" dirty="0">
              <a:cs typeface="Arial" panose="020B0604020202020204"/>
            </a:endParaRPr>
          </a:p>
          <a:p>
            <a:pPr marL="287655" indent="-287655"/>
            <a:r>
              <a:rPr lang="en-GB" sz="1800" dirty="0">
                <a:cs typeface="Arial" panose="020B0604020202020204"/>
              </a:rPr>
              <a:t>Initial measures were shared on 22 April 2024: letter available on the microsite </a:t>
            </a:r>
          </a:p>
          <a:p>
            <a:pPr marL="287655" indent="-287655"/>
            <a:endParaRPr lang="en-GB" sz="1900" dirty="0">
              <a:cs typeface="Arial" panose="020B0604020202020204"/>
            </a:endParaRPr>
          </a:p>
          <a:p>
            <a:pPr marL="287655" indent="-287655"/>
            <a:r>
              <a:rPr lang="en-GB" sz="1800" dirty="0">
                <a:cs typeface="Arial" panose="020B0604020202020204"/>
              </a:rPr>
              <a:t>We'll take you through those measures today</a:t>
            </a:r>
          </a:p>
          <a:p>
            <a:pPr marL="287655" indent="-287655"/>
            <a:endParaRPr lang="en-GB" sz="1800" dirty="0">
              <a:cs typeface="Arial" panose="020B0604020202020204"/>
            </a:endParaRPr>
          </a:p>
          <a:p>
            <a:pPr marL="287655" indent="-287655"/>
            <a:r>
              <a:rPr lang="en-GB" sz="1800" dirty="0">
                <a:cs typeface="Arial" panose="020B0604020202020204"/>
              </a:rPr>
              <a:t>They'll be opportunity to further discuss the measures at your 121s, later this week</a:t>
            </a:r>
          </a:p>
          <a:p>
            <a:pPr marL="287655" indent="-287655"/>
            <a:endParaRPr lang="en-GB" sz="1800" dirty="0">
              <a:cs typeface="Arial" panose="020B0604020202020204"/>
            </a:endParaRPr>
          </a:p>
          <a:p>
            <a:pPr marL="287655" indent="-287655"/>
            <a:r>
              <a:rPr lang="en-GB" sz="1800" dirty="0">
                <a:cs typeface="Arial" panose="020B0604020202020204"/>
              </a:rPr>
              <a:t>Feedback and/or written representations are invited</a:t>
            </a:r>
          </a:p>
          <a:p>
            <a:pPr marL="287655" indent="-287655"/>
            <a:endParaRPr lang="en-GB" sz="1800" dirty="0">
              <a:cs typeface="Arial" panose="020B0604020202020204"/>
            </a:endParaRPr>
          </a:p>
          <a:p>
            <a:pPr marL="287655" indent="-287655"/>
            <a:r>
              <a:rPr lang="en-GB" sz="1800" dirty="0">
                <a:ea typeface="+mn-lt"/>
                <a:cs typeface="+mn-lt"/>
              </a:rPr>
              <a:t>Before we make any final decisions, we'll have informed you of the changes, listened to and fully considered your suggestions and tried to reach agreement</a:t>
            </a:r>
            <a:endParaRPr lang="en-GB" sz="1800" dirty="0">
              <a:cs typeface="Arial" panose="020B0604020202020204"/>
            </a:endParaRPr>
          </a:p>
          <a:p>
            <a:pPr marL="287655" indent="-287655"/>
            <a:endParaRPr lang="en-GB" sz="1600" dirty="0">
              <a:cs typeface="Arial" panose="020B0604020202020204"/>
            </a:endParaRPr>
          </a:p>
        </p:txBody>
      </p:sp>
    </p:spTree>
    <p:extLst>
      <p:ext uri="{BB962C8B-B14F-4D97-AF65-F5344CB8AC3E}">
        <p14:creationId xmlns:p14="http://schemas.microsoft.com/office/powerpoint/2010/main" val="2690684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9075-9B3C-FCF0-26FF-FD5580C840BF}"/>
              </a:ext>
            </a:extLst>
          </p:cNvPr>
          <p:cNvSpPr>
            <a:spLocks noGrp="1"/>
          </p:cNvSpPr>
          <p:nvPr>
            <p:ph type="title"/>
          </p:nvPr>
        </p:nvSpPr>
        <p:spPr/>
        <p:txBody>
          <a:bodyPr/>
          <a:lstStyle/>
          <a:p>
            <a:r>
              <a:rPr lang="en-GB" b="1" dirty="0"/>
              <a:t>Process</a:t>
            </a:r>
          </a:p>
        </p:txBody>
      </p:sp>
      <p:sp>
        <p:nvSpPr>
          <p:cNvPr id="3" name="Date Placeholder 2">
            <a:extLst>
              <a:ext uri="{FF2B5EF4-FFF2-40B4-BE49-F238E27FC236}">
                <a16:creationId xmlns:a16="http://schemas.microsoft.com/office/drawing/2014/main" id="{D67B57D7-38E9-87C5-F494-BAFDEB4E6937}"/>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1A621991-BD9D-E27D-7D73-B108EF4AC114}"/>
              </a:ext>
            </a:extLst>
          </p:cNvPr>
          <p:cNvSpPr>
            <a:spLocks noGrp="1"/>
          </p:cNvSpPr>
          <p:nvPr>
            <p:ph type="ftr" sz="quarter" idx="11"/>
          </p:nvPr>
        </p:nvSpPr>
        <p:spPr>
          <a:xfrm>
            <a:off x="4583113" y="187870"/>
            <a:ext cx="6985000" cy="492443"/>
          </a:xfrm>
        </p:spPr>
        <p:txBody>
          <a:bodyPr/>
          <a:lstStyle/>
          <a:p>
            <a:r>
              <a:rPr lang="en-GB" dirty="0"/>
              <a:t>Hillingdon Collective Consultation Event </a:t>
            </a:r>
          </a:p>
          <a:p>
            <a:endParaRPr lang="en-GB" dirty="0"/>
          </a:p>
        </p:txBody>
      </p:sp>
      <p:sp>
        <p:nvSpPr>
          <p:cNvPr id="5" name="Slide Number Placeholder 4">
            <a:extLst>
              <a:ext uri="{FF2B5EF4-FFF2-40B4-BE49-F238E27FC236}">
                <a16:creationId xmlns:a16="http://schemas.microsoft.com/office/drawing/2014/main" id="{12953B0D-2658-C356-FA66-6ED9CD6BD7F9}"/>
              </a:ext>
            </a:extLst>
          </p:cNvPr>
          <p:cNvSpPr>
            <a:spLocks noGrp="1"/>
          </p:cNvSpPr>
          <p:nvPr>
            <p:ph type="sldNum" sz="quarter" idx="12"/>
          </p:nvPr>
        </p:nvSpPr>
        <p:spPr/>
        <p:txBody>
          <a:bodyPr/>
          <a:lstStyle/>
          <a:p>
            <a:fld id="{956B0BA2-DE5D-413B-B6ED-5E29C1F6D7BB}" type="slidenum">
              <a:rPr lang="en-GB" smtClean="0"/>
              <a:pPr/>
              <a:t>11</a:t>
            </a:fld>
            <a:endParaRPr lang="en-GB"/>
          </a:p>
        </p:txBody>
      </p:sp>
      <p:sp>
        <p:nvSpPr>
          <p:cNvPr id="6" name="Text Placeholder 5">
            <a:extLst>
              <a:ext uri="{FF2B5EF4-FFF2-40B4-BE49-F238E27FC236}">
                <a16:creationId xmlns:a16="http://schemas.microsoft.com/office/drawing/2014/main" id="{C81A0948-3DDD-46A2-3584-6A18B4847D34}"/>
              </a:ext>
            </a:extLst>
          </p:cNvPr>
          <p:cNvSpPr>
            <a:spLocks noGrp="1"/>
          </p:cNvSpPr>
          <p:nvPr>
            <p:ph type="body" sz="quarter" idx="13"/>
          </p:nvPr>
        </p:nvSpPr>
        <p:spPr>
          <a:xfrm>
            <a:off x="623888" y="1792058"/>
            <a:ext cx="10944225" cy="4381233"/>
          </a:xfrm>
        </p:spPr>
        <p:txBody>
          <a:bodyPr>
            <a:normAutofit fontScale="92500" lnSpcReduction="20000"/>
          </a:bodyPr>
          <a:lstStyle/>
          <a:p>
            <a:r>
              <a:rPr lang="en-GB" sz="1900" dirty="0">
                <a:latin typeface="+mj-lt"/>
              </a:rPr>
              <a:t>Series of consultation meetings and information providing meetings plus questions can be asked outside of meetings </a:t>
            </a:r>
          </a:p>
          <a:p>
            <a:endParaRPr lang="en-GB" sz="1900" dirty="0">
              <a:latin typeface="+mj-lt"/>
            </a:endParaRPr>
          </a:p>
          <a:p>
            <a:r>
              <a:rPr lang="en-GB" sz="1900" dirty="0">
                <a:latin typeface="+mj-lt"/>
              </a:rPr>
              <a:t>Collective – 29 April, 121s on 1&amp;2 May, you can bring your employee rep with you</a:t>
            </a:r>
          </a:p>
          <a:p>
            <a:endParaRPr lang="en-GB" sz="1900" dirty="0">
              <a:latin typeface="+mj-lt"/>
            </a:endParaRPr>
          </a:p>
          <a:p>
            <a:r>
              <a:rPr lang="en-GB" sz="1900" dirty="0">
                <a:latin typeface="+mj-lt"/>
              </a:rPr>
              <a:t>Please review the microsite and unless you work with Via already, complete the new starter forms</a:t>
            </a:r>
          </a:p>
          <a:p>
            <a:endParaRPr lang="en-GB" sz="1900" dirty="0">
              <a:latin typeface="+mj-lt"/>
            </a:endParaRPr>
          </a:p>
          <a:p>
            <a:r>
              <a:rPr lang="en-GB" sz="1900" dirty="0">
                <a:latin typeface="+mj-lt"/>
              </a:rPr>
              <a:t>Feedback throughout the process</a:t>
            </a:r>
          </a:p>
          <a:p>
            <a:endParaRPr lang="en-GB" sz="1900" dirty="0">
              <a:latin typeface="+mj-lt"/>
            </a:endParaRPr>
          </a:p>
          <a:p>
            <a:r>
              <a:rPr lang="en-GB" sz="1900" dirty="0">
                <a:latin typeface="+mj-lt"/>
              </a:rPr>
              <a:t>Job matching will then take place </a:t>
            </a:r>
          </a:p>
          <a:p>
            <a:endParaRPr lang="en-GB" sz="1900" dirty="0">
              <a:latin typeface="+mj-lt"/>
            </a:endParaRPr>
          </a:p>
          <a:p>
            <a:r>
              <a:rPr lang="en-GB" sz="1900" dirty="0">
                <a:latin typeface="+mj-lt"/>
              </a:rPr>
              <a:t>Consultation aims to end by 29 May 2024</a:t>
            </a:r>
          </a:p>
          <a:p>
            <a:endParaRPr lang="en-GB" sz="1900" dirty="0">
              <a:latin typeface="+mj-lt"/>
            </a:endParaRPr>
          </a:p>
          <a:p>
            <a:r>
              <a:rPr lang="en-GB" sz="1900" dirty="0">
                <a:latin typeface="+mj-lt"/>
              </a:rPr>
              <a:t>Transfer on 1 June 2024, </a:t>
            </a:r>
            <a:r>
              <a:rPr lang="en-GB" sz="1900" dirty="0">
                <a:latin typeface="+mj-lt"/>
                <a:ea typeface="+mn-lt"/>
                <a:cs typeface="+mn-lt"/>
              </a:rPr>
              <a:t>transferring employees </a:t>
            </a:r>
            <a:r>
              <a:rPr lang="en-GB" sz="1700" dirty="0">
                <a:latin typeface="+mj-lt"/>
                <a:ea typeface="+mn-lt"/>
                <a:cs typeface="+mn-lt"/>
              </a:rPr>
              <a:t>will become employees of Via and employment with Humankind will cease on 31 May 2024. </a:t>
            </a:r>
          </a:p>
          <a:p>
            <a:endParaRPr lang="en-GB" sz="1600" dirty="0"/>
          </a:p>
        </p:txBody>
      </p:sp>
    </p:spTree>
    <p:extLst>
      <p:ext uri="{BB962C8B-B14F-4D97-AF65-F5344CB8AC3E}">
        <p14:creationId xmlns:p14="http://schemas.microsoft.com/office/powerpoint/2010/main" val="133817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51D6-37E3-75FA-6E6F-80088261D8CF}"/>
              </a:ext>
            </a:extLst>
          </p:cNvPr>
          <p:cNvSpPr>
            <a:spLocks noGrp="1"/>
          </p:cNvSpPr>
          <p:nvPr>
            <p:ph type="title"/>
          </p:nvPr>
        </p:nvSpPr>
        <p:spPr/>
        <p:txBody>
          <a:bodyPr/>
          <a:lstStyle/>
          <a:p>
            <a:r>
              <a:rPr lang="en-GB" b="1" dirty="0">
                <a:cs typeface="Arial"/>
              </a:rPr>
              <a:t>Initial intended measures</a:t>
            </a:r>
            <a:endParaRPr lang="en-GB" b="1" dirty="0"/>
          </a:p>
        </p:txBody>
      </p:sp>
      <p:sp>
        <p:nvSpPr>
          <p:cNvPr id="3" name="Date Placeholder 2">
            <a:extLst>
              <a:ext uri="{FF2B5EF4-FFF2-40B4-BE49-F238E27FC236}">
                <a16:creationId xmlns:a16="http://schemas.microsoft.com/office/drawing/2014/main" id="{B76E6A74-C0B4-2C18-5EF3-016358EB4774}"/>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EBD1632D-9126-EF69-205E-8D37AFC7580F}"/>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2554BDFC-9EE2-58CF-D7A0-ED25228C1C1F}"/>
              </a:ext>
            </a:extLst>
          </p:cNvPr>
          <p:cNvSpPr>
            <a:spLocks noGrp="1"/>
          </p:cNvSpPr>
          <p:nvPr>
            <p:ph type="sldNum" sz="quarter" idx="12"/>
          </p:nvPr>
        </p:nvSpPr>
        <p:spPr/>
        <p:txBody>
          <a:bodyPr/>
          <a:lstStyle/>
          <a:p>
            <a:fld id="{956B0BA2-DE5D-413B-B6ED-5E29C1F6D7BB}" type="slidenum">
              <a:rPr lang="en-GB" smtClean="0"/>
              <a:pPr/>
              <a:t>12</a:t>
            </a:fld>
            <a:endParaRPr lang="en-GB"/>
          </a:p>
        </p:txBody>
      </p:sp>
      <p:sp>
        <p:nvSpPr>
          <p:cNvPr id="6" name="Text Placeholder 5">
            <a:extLst>
              <a:ext uri="{FF2B5EF4-FFF2-40B4-BE49-F238E27FC236}">
                <a16:creationId xmlns:a16="http://schemas.microsoft.com/office/drawing/2014/main" id="{202053A2-FC9F-556E-1D09-BEE5DA276E68}"/>
              </a:ext>
            </a:extLst>
          </p:cNvPr>
          <p:cNvSpPr>
            <a:spLocks noGrp="1"/>
          </p:cNvSpPr>
          <p:nvPr>
            <p:ph type="body" sz="quarter" idx="13"/>
          </p:nvPr>
        </p:nvSpPr>
        <p:spPr>
          <a:xfrm>
            <a:off x="623888" y="1476107"/>
            <a:ext cx="10944225" cy="4442293"/>
          </a:xfrm>
        </p:spPr>
        <p:txBody>
          <a:bodyPr vert="horz" lIns="0" tIns="0" rIns="0" bIns="0" rtlCol="0" anchor="t">
            <a:normAutofit fontScale="92500" lnSpcReduction="10000"/>
          </a:bodyPr>
          <a:lstStyle/>
          <a:p>
            <a:pPr marL="0" indent="0">
              <a:buNone/>
            </a:pPr>
            <a:r>
              <a:rPr lang="en-GB" sz="1800" b="1" dirty="0">
                <a:latin typeface="+mj-lt"/>
                <a:ea typeface="+mn-lt"/>
                <a:cs typeface="+mn-lt"/>
              </a:rPr>
              <a:t>Location and Base </a:t>
            </a:r>
          </a:p>
          <a:p>
            <a:pPr marL="0" indent="0">
              <a:buNone/>
            </a:pPr>
            <a:r>
              <a:rPr lang="en-GB" sz="1800" b="0" i="0" dirty="0">
                <a:solidFill>
                  <a:srgbClr val="000000"/>
                </a:solidFill>
                <a:effectLst/>
                <a:latin typeface="+mj-lt"/>
              </a:rPr>
              <a:t>Via plan to continue to deliver services from the same primary location. There are no proposed changes to these arrangements. </a:t>
            </a:r>
          </a:p>
          <a:p>
            <a:pPr marL="0" indent="0">
              <a:buNone/>
            </a:pPr>
            <a:endParaRPr lang="en-GB" sz="1800" dirty="0">
              <a:latin typeface="+mj-lt"/>
              <a:ea typeface="+mn-lt"/>
              <a:cs typeface="+mn-lt"/>
            </a:endParaRPr>
          </a:p>
          <a:p>
            <a:pPr marL="0" indent="0">
              <a:buNone/>
            </a:pPr>
            <a:r>
              <a:rPr lang="en-GB" sz="1800" b="1" dirty="0">
                <a:latin typeface="+mj-lt"/>
                <a:ea typeface="+mn-lt"/>
                <a:cs typeface="+mn-lt"/>
              </a:rPr>
              <a:t>Operating Hours </a:t>
            </a:r>
          </a:p>
          <a:p>
            <a:pPr marL="0" indent="0">
              <a:buNone/>
            </a:pPr>
            <a:r>
              <a:rPr lang="en-GB" sz="1800" b="0" i="0" dirty="0">
                <a:solidFill>
                  <a:srgbClr val="000000"/>
                </a:solidFill>
                <a:effectLst/>
                <a:latin typeface="+mj-lt"/>
              </a:rPr>
              <a:t>The normal operating hours for the new service will be based on the needs of the service and people who use our services. These will be broadly 9am - 5pm Monday to Friday, plus some late evenings and weekend cover, where assessed local need has shown that it is required. Any new hours outside of Monday to Friday 9am - 5pm would be delivered by way of a staff rota and phased introduction.  </a:t>
            </a:r>
          </a:p>
          <a:p>
            <a:pPr marL="0" indent="0">
              <a:buNone/>
            </a:pPr>
            <a:endParaRPr lang="en-GB" sz="1800" b="0" i="0" dirty="0">
              <a:solidFill>
                <a:srgbClr val="000000"/>
              </a:solidFill>
              <a:effectLst/>
              <a:latin typeface="+mj-lt"/>
            </a:endParaRPr>
          </a:p>
          <a:p>
            <a:pPr marL="0" indent="0" algn="l" rtl="0" fontAlgn="base">
              <a:buNone/>
            </a:pPr>
            <a:r>
              <a:rPr lang="en-GB" sz="1800" b="1" i="0" dirty="0">
                <a:solidFill>
                  <a:srgbClr val="000000"/>
                </a:solidFill>
                <a:effectLst/>
                <a:latin typeface="+mj-lt"/>
              </a:rPr>
              <a:t>New Service Structure</a:t>
            </a:r>
            <a:r>
              <a:rPr lang="en-GB" sz="1800" b="0" i="0" dirty="0">
                <a:solidFill>
                  <a:srgbClr val="000000"/>
                </a:solidFill>
                <a:effectLst/>
                <a:latin typeface="+mj-lt"/>
              </a:rPr>
              <a:t>  </a:t>
            </a:r>
          </a:p>
          <a:p>
            <a:pPr marL="0" indent="0" algn="l" rtl="0" fontAlgn="base">
              <a:buNone/>
            </a:pPr>
            <a:r>
              <a:rPr lang="en-GB" sz="1800" b="0" i="0" dirty="0">
                <a:solidFill>
                  <a:srgbClr val="000000"/>
                </a:solidFill>
                <a:effectLst/>
                <a:latin typeface="+mj-lt"/>
              </a:rPr>
              <a:t>In line with the commissioner’s requirements for the service, we will be delivering a refreshed model of service with an adapted staffing structure which will be shared with affected employees and their representatives. We will continue to take feedback on this and the service delivery model during mobilisation. The structure that has been commissioned relates to the delivery of Hillingdon Adult Drug &amp; Alcohol Services. </a:t>
            </a:r>
            <a:r>
              <a:rPr lang="en-GB" sz="1800" kern="0" dirty="0">
                <a:effectLst/>
                <a:latin typeface="Arial" panose="020B0604020202020204" pitchFamily="34" charset="0"/>
                <a:ea typeface="Calibri" panose="020F0502020204030204" pitchFamily="34" charset="0"/>
              </a:rPr>
              <a:t>As part of the new proposed structure, it may be that the existing Peer Support Worker post transfers to the </a:t>
            </a:r>
            <a:r>
              <a:rPr lang="en-GB" sz="1800" kern="0" dirty="0">
                <a:solidFill>
                  <a:srgbClr val="000000"/>
                </a:solidFill>
                <a:effectLst/>
                <a:latin typeface="Arial" panose="020B0604020202020204" pitchFamily="34" charset="0"/>
                <a:ea typeface="Calibri" panose="020F0502020204030204" pitchFamily="34" charset="0"/>
                <a:cs typeface="Calibri Light" panose="020F0302020204030204" pitchFamily="34" charset="0"/>
              </a:rPr>
              <a:t>Central &amp; North West London NHS Foundation Trust (CNWL). </a:t>
            </a:r>
            <a:endParaRPr lang="en-GB" sz="1800" b="0" i="0" dirty="0">
              <a:solidFill>
                <a:srgbClr val="000000"/>
              </a:solidFill>
              <a:effectLst/>
              <a:latin typeface="+mj-lt"/>
            </a:endParaRPr>
          </a:p>
          <a:p>
            <a:pPr marL="0" indent="0">
              <a:buNone/>
            </a:pPr>
            <a:endParaRPr lang="en-GB" sz="1800" dirty="0">
              <a:solidFill>
                <a:srgbClr val="000000"/>
              </a:solidFill>
              <a:latin typeface="Arial" panose="020B0604020202020204" pitchFamily="34" charset="0"/>
              <a:cs typeface="Arial" panose="020B0604020202020204"/>
            </a:endParaRPr>
          </a:p>
        </p:txBody>
      </p:sp>
    </p:spTree>
    <p:extLst>
      <p:ext uri="{BB962C8B-B14F-4D97-AF65-F5344CB8AC3E}">
        <p14:creationId xmlns:p14="http://schemas.microsoft.com/office/powerpoint/2010/main" val="2582257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F144D-4444-BAF1-87F1-6AD2095AF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0B938-3C71-BA0D-C8CD-33B5E91F4E4F}"/>
              </a:ext>
            </a:extLst>
          </p:cNvPr>
          <p:cNvSpPr>
            <a:spLocks noGrp="1"/>
          </p:cNvSpPr>
          <p:nvPr>
            <p:ph type="title"/>
          </p:nvPr>
        </p:nvSpPr>
        <p:spPr/>
        <p:txBody>
          <a:bodyPr/>
          <a:lstStyle/>
          <a:p>
            <a:r>
              <a:rPr lang="en-GB" b="1" dirty="0">
                <a:cs typeface="Arial"/>
              </a:rPr>
              <a:t>Initial intended measures</a:t>
            </a:r>
            <a:endParaRPr lang="en-GB" b="1" dirty="0"/>
          </a:p>
        </p:txBody>
      </p:sp>
      <p:sp>
        <p:nvSpPr>
          <p:cNvPr id="3" name="Date Placeholder 2">
            <a:extLst>
              <a:ext uri="{FF2B5EF4-FFF2-40B4-BE49-F238E27FC236}">
                <a16:creationId xmlns:a16="http://schemas.microsoft.com/office/drawing/2014/main" id="{DBC39352-6055-CDF7-86C9-5FC5BF4A9521}"/>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1A38228A-0B9B-44B5-2F73-AE6E86F59B45}"/>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3AC014BF-AC38-963B-B706-281B33E019E4}"/>
              </a:ext>
            </a:extLst>
          </p:cNvPr>
          <p:cNvSpPr>
            <a:spLocks noGrp="1"/>
          </p:cNvSpPr>
          <p:nvPr>
            <p:ph type="sldNum" sz="quarter" idx="12"/>
          </p:nvPr>
        </p:nvSpPr>
        <p:spPr/>
        <p:txBody>
          <a:bodyPr/>
          <a:lstStyle/>
          <a:p>
            <a:fld id="{956B0BA2-DE5D-413B-B6ED-5E29C1F6D7BB}" type="slidenum">
              <a:rPr lang="en-GB" smtClean="0"/>
              <a:pPr/>
              <a:t>13</a:t>
            </a:fld>
            <a:endParaRPr lang="en-GB"/>
          </a:p>
        </p:txBody>
      </p:sp>
      <p:sp>
        <p:nvSpPr>
          <p:cNvPr id="6" name="Text Placeholder 5">
            <a:extLst>
              <a:ext uri="{FF2B5EF4-FFF2-40B4-BE49-F238E27FC236}">
                <a16:creationId xmlns:a16="http://schemas.microsoft.com/office/drawing/2014/main" id="{4F0D5CD1-5808-07B6-1F3D-9AE166696209}"/>
              </a:ext>
            </a:extLst>
          </p:cNvPr>
          <p:cNvSpPr>
            <a:spLocks noGrp="1"/>
          </p:cNvSpPr>
          <p:nvPr>
            <p:ph type="body" sz="quarter" idx="13"/>
          </p:nvPr>
        </p:nvSpPr>
        <p:spPr>
          <a:xfrm>
            <a:off x="623888" y="1216599"/>
            <a:ext cx="10944225" cy="4875976"/>
          </a:xfrm>
        </p:spPr>
        <p:txBody>
          <a:bodyPr vert="horz" lIns="0" tIns="0" rIns="0" bIns="0" rtlCol="0" anchor="t">
            <a:normAutofit fontScale="92500" lnSpcReduction="20000"/>
          </a:bodyPr>
          <a:lstStyle/>
          <a:p>
            <a:pPr marL="0" indent="0" algn="l" rtl="0" fontAlgn="base">
              <a:buNone/>
            </a:pPr>
            <a:endParaRPr lang="en-GB" sz="1900" b="1" i="0" dirty="0">
              <a:solidFill>
                <a:srgbClr val="000000"/>
              </a:solidFill>
              <a:effectLst/>
              <a:latin typeface="+mj-lt"/>
            </a:endParaRPr>
          </a:p>
          <a:p>
            <a:pPr marL="0" indent="0" algn="l" rtl="0" fontAlgn="base">
              <a:buNone/>
            </a:pPr>
            <a:r>
              <a:rPr lang="en-GB" sz="1900" b="1" i="0" dirty="0">
                <a:solidFill>
                  <a:srgbClr val="000000"/>
                </a:solidFill>
                <a:effectLst/>
                <a:latin typeface="+mj-lt"/>
              </a:rPr>
              <a:t>Annual Leave Year </a:t>
            </a:r>
            <a:r>
              <a:rPr lang="en-GB" sz="1900" b="0" i="0" dirty="0">
                <a:solidFill>
                  <a:srgbClr val="000000"/>
                </a:solidFill>
                <a:effectLst/>
                <a:latin typeface="+mj-lt"/>
              </a:rPr>
              <a:t> </a:t>
            </a:r>
          </a:p>
          <a:p>
            <a:pPr marL="0" indent="0" algn="l" rtl="0" fontAlgn="base">
              <a:buNone/>
            </a:pPr>
            <a:endParaRPr lang="en-GB" sz="1900" b="0" i="0" dirty="0">
              <a:solidFill>
                <a:srgbClr val="000000"/>
              </a:solidFill>
              <a:effectLst/>
              <a:latin typeface="+mj-lt"/>
            </a:endParaRPr>
          </a:p>
          <a:p>
            <a:pPr marL="0" indent="0" algn="l" rtl="0" fontAlgn="base">
              <a:buNone/>
            </a:pPr>
            <a:r>
              <a:rPr lang="en-GB" sz="1900" b="0" i="0" dirty="0">
                <a:solidFill>
                  <a:srgbClr val="000000"/>
                </a:solidFill>
                <a:effectLst/>
                <a:latin typeface="+mj-lt"/>
              </a:rPr>
              <a:t>Via operate an April – March annual leave year. Please discharge all outstanding annual leave unless exceptions such as Maternity Leave or Long-Term Sickness Absence.</a:t>
            </a:r>
          </a:p>
          <a:p>
            <a:pPr marL="0" indent="0" algn="l" rtl="0" fontAlgn="base">
              <a:buNone/>
            </a:pPr>
            <a:endParaRPr lang="en-GB" sz="1900" dirty="0">
              <a:latin typeface="+mj-lt"/>
              <a:ea typeface="+mn-lt"/>
              <a:cs typeface="+mn-lt"/>
            </a:endParaRPr>
          </a:p>
          <a:p>
            <a:pPr marL="0" indent="0" algn="l" rtl="0" fontAlgn="base">
              <a:buNone/>
            </a:pPr>
            <a:r>
              <a:rPr lang="en-GB" sz="1900" b="1" i="0" dirty="0">
                <a:solidFill>
                  <a:srgbClr val="000000"/>
                </a:solidFill>
                <a:effectLst/>
                <a:latin typeface="+mj-lt"/>
              </a:rPr>
              <a:t>Level 3 qualification in Substance Misuse (or equivalent)</a:t>
            </a:r>
            <a:r>
              <a:rPr lang="en-GB" sz="1900" b="0" i="0" dirty="0">
                <a:solidFill>
                  <a:srgbClr val="000000"/>
                </a:solidFill>
                <a:effectLst/>
                <a:latin typeface="+mj-lt"/>
              </a:rPr>
              <a:t>  </a:t>
            </a:r>
          </a:p>
          <a:p>
            <a:pPr marL="0" indent="0" algn="l" rtl="0" fontAlgn="base">
              <a:buNone/>
            </a:pPr>
            <a:r>
              <a:rPr lang="en-GB" sz="1900" b="0" i="0" dirty="0">
                <a:solidFill>
                  <a:srgbClr val="000000"/>
                </a:solidFill>
                <a:effectLst/>
                <a:latin typeface="+mj-lt"/>
              </a:rPr>
              <a:t>Employees delivering front line work who do not have a relevant Level 3 qualification, or equivalent, will be supported post transfer to complete the OCN Tackling Substance Misuse Level 3 Qualification. Satisfactory completion of this qualification within reasonable timescales will be an occupational requirement and organisational support will be available. There is no financial cost to individuals in completing this qualification and we welcome all front line employees on to the training, even if they have a similar qualification.  </a:t>
            </a:r>
          </a:p>
          <a:p>
            <a:pPr algn="l" rtl="0" fontAlgn="base"/>
            <a:endParaRPr lang="en-GB" sz="1900" b="0" i="0" dirty="0">
              <a:solidFill>
                <a:srgbClr val="000000"/>
              </a:solidFill>
              <a:effectLst/>
              <a:latin typeface="+mj-lt"/>
            </a:endParaRPr>
          </a:p>
          <a:p>
            <a:pPr marL="0" indent="0" algn="l" rtl="0" fontAlgn="base">
              <a:buNone/>
            </a:pPr>
            <a:r>
              <a:rPr lang="en-GB" sz="1900" b="1" i="0" dirty="0">
                <a:solidFill>
                  <a:srgbClr val="000000"/>
                </a:solidFill>
                <a:effectLst/>
                <a:latin typeface="+mj-lt"/>
              </a:rPr>
              <a:t>Policies </a:t>
            </a:r>
            <a:r>
              <a:rPr lang="en-GB" sz="1900" b="0" i="0" dirty="0">
                <a:solidFill>
                  <a:srgbClr val="000000"/>
                </a:solidFill>
                <a:effectLst/>
                <a:latin typeface="+mj-lt"/>
              </a:rPr>
              <a:t> </a:t>
            </a:r>
          </a:p>
          <a:p>
            <a:pPr marL="0" indent="0" algn="l" rtl="0" fontAlgn="base">
              <a:buNone/>
            </a:pPr>
            <a:r>
              <a:rPr lang="en-GB" sz="1900" b="0" i="0" dirty="0">
                <a:solidFill>
                  <a:srgbClr val="000000"/>
                </a:solidFill>
                <a:effectLst/>
                <a:latin typeface="+mj-lt"/>
              </a:rPr>
              <a:t>Employees will no longer follow the current employment related policies or procedures that may be provided as part of due diligence. Employees will transfer to the equivalent Via policies and procedures except for any entitlements to pay or pay related elements which remain part of their contractual terms. This relates to employment related policies, rather than clinical policies</a:t>
            </a:r>
            <a:r>
              <a:rPr lang="en-GB" sz="1900" dirty="0">
                <a:solidFill>
                  <a:srgbClr val="000000"/>
                </a:solidFill>
                <a:latin typeface="+mj-lt"/>
              </a:rPr>
              <a:t>, which will still be those of CNWL</a:t>
            </a:r>
            <a:r>
              <a:rPr lang="en-GB" sz="1900" b="0" i="0" dirty="0">
                <a:solidFill>
                  <a:srgbClr val="000000"/>
                </a:solidFill>
                <a:effectLst/>
                <a:latin typeface="+mj-lt"/>
              </a:rPr>
              <a:t>.</a:t>
            </a:r>
          </a:p>
          <a:p>
            <a:pPr marL="0" indent="0">
              <a:buNone/>
            </a:pPr>
            <a:endParaRPr lang="en-GB" sz="1600" dirty="0">
              <a:ea typeface="+mn-lt"/>
              <a:cs typeface="+mn-lt"/>
            </a:endParaRPr>
          </a:p>
        </p:txBody>
      </p:sp>
    </p:spTree>
    <p:extLst>
      <p:ext uri="{BB962C8B-B14F-4D97-AF65-F5344CB8AC3E}">
        <p14:creationId xmlns:p14="http://schemas.microsoft.com/office/powerpoint/2010/main" val="192581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E12F-1E02-82A4-9DC9-D894FB32C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38392-C79A-ED32-F314-5EE350DCC3CB}"/>
              </a:ext>
            </a:extLst>
          </p:cNvPr>
          <p:cNvSpPr>
            <a:spLocks noGrp="1"/>
          </p:cNvSpPr>
          <p:nvPr>
            <p:ph type="title"/>
          </p:nvPr>
        </p:nvSpPr>
        <p:spPr/>
        <p:txBody>
          <a:bodyPr/>
          <a:lstStyle/>
          <a:p>
            <a:r>
              <a:rPr lang="en-GB" b="1" dirty="0">
                <a:cs typeface="Arial"/>
              </a:rPr>
              <a:t>Initial intended measures</a:t>
            </a:r>
            <a:endParaRPr lang="en-GB" b="1" dirty="0"/>
          </a:p>
        </p:txBody>
      </p:sp>
      <p:sp>
        <p:nvSpPr>
          <p:cNvPr id="3" name="Date Placeholder 2">
            <a:extLst>
              <a:ext uri="{FF2B5EF4-FFF2-40B4-BE49-F238E27FC236}">
                <a16:creationId xmlns:a16="http://schemas.microsoft.com/office/drawing/2014/main" id="{8C4B478C-8D56-D09A-BDF0-49F9E3B28F0D}"/>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0E7AF32B-6E10-77E7-B0E0-9F1165FB8084}"/>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0AE76639-F16E-17C3-94CC-84CCDC304D32}"/>
              </a:ext>
            </a:extLst>
          </p:cNvPr>
          <p:cNvSpPr>
            <a:spLocks noGrp="1"/>
          </p:cNvSpPr>
          <p:nvPr>
            <p:ph type="sldNum" sz="quarter" idx="12"/>
          </p:nvPr>
        </p:nvSpPr>
        <p:spPr/>
        <p:txBody>
          <a:bodyPr/>
          <a:lstStyle/>
          <a:p>
            <a:fld id="{956B0BA2-DE5D-413B-B6ED-5E29C1F6D7BB}" type="slidenum">
              <a:rPr lang="en-GB" smtClean="0"/>
              <a:pPr/>
              <a:t>14</a:t>
            </a:fld>
            <a:endParaRPr lang="en-GB"/>
          </a:p>
        </p:txBody>
      </p:sp>
      <p:sp>
        <p:nvSpPr>
          <p:cNvPr id="6" name="Text Placeholder 5">
            <a:extLst>
              <a:ext uri="{FF2B5EF4-FFF2-40B4-BE49-F238E27FC236}">
                <a16:creationId xmlns:a16="http://schemas.microsoft.com/office/drawing/2014/main" id="{80674410-35C1-6626-6884-4350A2CA09B3}"/>
              </a:ext>
            </a:extLst>
          </p:cNvPr>
          <p:cNvSpPr>
            <a:spLocks noGrp="1"/>
          </p:cNvSpPr>
          <p:nvPr>
            <p:ph type="body" sz="quarter" idx="13"/>
          </p:nvPr>
        </p:nvSpPr>
        <p:spPr>
          <a:xfrm>
            <a:off x="634185" y="1216600"/>
            <a:ext cx="10933928" cy="4804056"/>
          </a:xfrm>
        </p:spPr>
        <p:txBody>
          <a:bodyPr vert="horz" lIns="0" tIns="0" rIns="0" bIns="0" rtlCol="0" anchor="t">
            <a:normAutofit/>
          </a:bodyPr>
          <a:lstStyle/>
          <a:p>
            <a:pPr marL="0" indent="0" algn="l" rtl="0" fontAlgn="base">
              <a:buNone/>
            </a:pPr>
            <a:endParaRPr lang="en-GB" sz="1900" b="1" i="0" dirty="0">
              <a:solidFill>
                <a:srgbClr val="000000"/>
              </a:solidFill>
              <a:effectLst/>
              <a:latin typeface="+mj-lt"/>
            </a:endParaRPr>
          </a:p>
          <a:p>
            <a:pPr marL="0" indent="0" algn="l" rtl="0" fontAlgn="base">
              <a:buNone/>
            </a:pPr>
            <a:r>
              <a:rPr lang="en-GB" sz="1900" b="1" i="0" dirty="0">
                <a:solidFill>
                  <a:srgbClr val="000000"/>
                </a:solidFill>
                <a:effectLst/>
                <a:latin typeface="+mj-lt"/>
              </a:rPr>
              <a:t>Pay  </a:t>
            </a:r>
            <a:r>
              <a:rPr lang="en-GB" sz="1900" b="0" i="0" dirty="0">
                <a:solidFill>
                  <a:srgbClr val="000000"/>
                </a:solidFill>
                <a:effectLst/>
                <a:latin typeface="+mj-lt"/>
              </a:rPr>
              <a:t> </a:t>
            </a:r>
          </a:p>
          <a:p>
            <a:pPr marL="0" indent="0" algn="l" rtl="0" fontAlgn="base">
              <a:buNone/>
            </a:pPr>
            <a:r>
              <a:rPr lang="en-GB" sz="1900" b="0" i="0" dirty="0">
                <a:solidFill>
                  <a:srgbClr val="000000"/>
                </a:solidFill>
                <a:effectLst/>
                <a:latin typeface="+mj-lt"/>
              </a:rPr>
              <a:t>If transferring employees have a contractual pay scale and are entitled to contractual and automatic incremental increases each year, they will move across on their current pay scales and continue to increment to the top of their scale, as they do now. If employees are on a spot salary with no incremental rises, they will transfer on that salary and will remain on this pay point.  </a:t>
            </a:r>
          </a:p>
          <a:p>
            <a:pPr marL="0" indent="0" algn="l" rtl="0" fontAlgn="base">
              <a:buNone/>
            </a:pPr>
            <a:r>
              <a:rPr lang="en-GB" sz="1900" b="0" i="0" dirty="0">
                <a:solidFill>
                  <a:srgbClr val="000000"/>
                </a:solidFill>
                <a:effectLst/>
                <a:latin typeface="+mj-lt"/>
              </a:rPr>
              <a:t>Post transfer, pay reviews will be in line with Via’s pay processes and transferring employees will be eligible for Via’s non-contractual pay review. Any contractual payments collectively agreed </a:t>
            </a:r>
            <a:r>
              <a:rPr lang="en-GB" sz="1900" b="0" i="1" dirty="0">
                <a:solidFill>
                  <a:srgbClr val="000000"/>
                </a:solidFill>
                <a:effectLst/>
                <a:latin typeface="+mj-lt"/>
              </a:rPr>
              <a:t>prior</a:t>
            </a:r>
            <a:r>
              <a:rPr lang="en-GB" sz="1900" b="0" i="0" dirty="0">
                <a:solidFill>
                  <a:srgbClr val="000000"/>
                </a:solidFill>
                <a:effectLst/>
                <a:latin typeface="+mj-lt"/>
              </a:rPr>
              <a:t> to the transfer date will be paid. Following the legal position, Via will not implement any pay changes negotiated by a previous employer under a collective agreement which takes place </a:t>
            </a:r>
            <a:r>
              <a:rPr lang="en-GB" sz="1900" b="0" i="1" dirty="0">
                <a:solidFill>
                  <a:srgbClr val="000000"/>
                </a:solidFill>
                <a:effectLst/>
                <a:latin typeface="+mj-lt"/>
              </a:rPr>
              <a:t>after</a:t>
            </a:r>
            <a:r>
              <a:rPr lang="en-GB" sz="1900" b="0" i="0" dirty="0">
                <a:solidFill>
                  <a:srgbClr val="000000"/>
                </a:solidFill>
                <a:effectLst/>
                <a:latin typeface="+mj-lt"/>
              </a:rPr>
              <a:t> the transfer date.   </a:t>
            </a:r>
          </a:p>
          <a:p>
            <a:pPr marL="0" indent="0" algn="l" rtl="0" fontAlgn="base">
              <a:buNone/>
            </a:pPr>
            <a:endParaRPr lang="en-GB" sz="1900" b="0" i="0" dirty="0">
              <a:solidFill>
                <a:srgbClr val="000000"/>
              </a:solidFill>
              <a:effectLst/>
              <a:latin typeface="+mj-lt"/>
            </a:endParaRPr>
          </a:p>
          <a:p>
            <a:pPr marL="0" indent="0" algn="l" rtl="0" fontAlgn="base">
              <a:buNone/>
            </a:pPr>
            <a:r>
              <a:rPr lang="en-GB" sz="1900" b="1" i="0" dirty="0">
                <a:solidFill>
                  <a:srgbClr val="000000"/>
                </a:solidFill>
                <a:effectLst/>
                <a:latin typeface="+mj-lt"/>
              </a:rPr>
              <a:t>Pay Date </a:t>
            </a:r>
            <a:r>
              <a:rPr lang="en-GB" sz="1900" b="0" i="0" dirty="0">
                <a:solidFill>
                  <a:srgbClr val="000000"/>
                </a:solidFill>
                <a:effectLst/>
                <a:latin typeface="+mj-lt"/>
              </a:rPr>
              <a:t> </a:t>
            </a:r>
          </a:p>
          <a:p>
            <a:pPr marL="0" indent="0" algn="l" rtl="0" fontAlgn="base">
              <a:buNone/>
            </a:pPr>
            <a:r>
              <a:rPr lang="en-GB" sz="1900" b="0" i="0" dirty="0">
                <a:solidFill>
                  <a:srgbClr val="000000"/>
                </a:solidFill>
                <a:effectLst/>
                <a:latin typeface="+mj-lt"/>
              </a:rPr>
              <a:t>The pay date will change to the 25th of the month or the nearest Friday if the 25th falls on a weekend or public holiday</a:t>
            </a:r>
          </a:p>
          <a:p>
            <a:pPr marL="0" indent="0" algn="l" rtl="0" fontAlgn="base">
              <a:buNone/>
            </a:pPr>
            <a:endParaRPr lang="en-GB" sz="1900" b="0" i="0" dirty="0">
              <a:solidFill>
                <a:srgbClr val="000000"/>
              </a:solidFill>
              <a:effectLst/>
              <a:latin typeface="+mj-lt"/>
            </a:endParaRPr>
          </a:p>
        </p:txBody>
      </p:sp>
    </p:spTree>
    <p:extLst>
      <p:ext uri="{BB962C8B-B14F-4D97-AF65-F5344CB8AC3E}">
        <p14:creationId xmlns:p14="http://schemas.microsoft.com/office/powerpoint/2010/main" val="130696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916E0-873C-3740-FB20-A3464E023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33E73-6A63-475F-9036-71E26E0F2DD6}"/>
              </a:ext>
            </a:extLst>
          </p:cNvPr>
          <p:cNvSpPr>
            <a:spLocks noGrp="1"/>
          </p:cNvSpPr>
          <p:nvPr>
            <p:ph type="title"/>
          </p:nvPr>
        </p:nvSpPr>
        <p:spPr/>
        <p:txBody>
          <a:bodyPr/>
          <a:lstStyle/>
          <a:p>
            <a:r>
              <a:rPr lang="en-GB" b="1" dirty="0">
                <a:cs typeface="Arial"/>
              </a:rPr>
              <a:t>Initial intended measures</a:t>
            </a:r>
            <a:endParaRPr lang="en-GB" b="1" dirty="0"/>
          </a:p>
        </p:txBody>
      </p:sp>
      <p:sp>
        <p:nvSpPr>
          <p:cNvPr id="3" name="Date Placeholder 2">
            <a:extLst>
              <a:ext uri="{FF2B5EF4-FFF2-40B4-BE49-F238E27FC236}">
                <a16:creationId xmlns:a16="http://schemas.microsoft.com/office/drawing/2014/main" id="{A1736565-5B19-A7F0-1748-C58AEB7E8DDC}"/>
              </a:ext>
            </a:extLst>
          </p:cNvPr>
          <p:cNvSpPr>
            <a:spLocks noGrp="1"/>
          </p:cNvSpPr>
          <p:nvPr>
            <p:ph type="dt" sz="half" idx="10"/>
          </p:nvPr>
        </p:nvSpPr>
        <p:spPr/>
        <p:txBody>
          <a:bodyPr/>
          <a:lstStyle/>
          <a:p>
            <a:fld id="{7728D3E7-C127-4C73-B0A8-0F4F43C30B8C}" type="datetime4">
              <a:rPr lang="en-GB" smtClean="0"/>
              <a:t>29 April 2024</a:t>
            </a:fld>
            <a:endParaRPr lang="en-GB" dirty="0"/>
          </a:p>
        </p:txBody>
      </p:sp>
      <p:sp>
        <p:nvSpPr>
          <p:cNvPr id="4" name="Footer Placeholder 3">
            <a:extLst>
              <a:ext uri="{FF2B5EF4-FFF2-40B4-BE49-F238E27FC236}">
                <a16:creationId xmlns:a16="http://schemas.microsoft.com/office/drawing/2014/main" id="{96861E93-4AFE-3011-5797-54B9047132DF}"/>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E246E992-6456-83BC-F21E-9BE578841D9B}"/>
              </a:ext>
            </a:extLst>
          </p:cNvPr>
          <p:cNvSpPr>
            <a:spLocks noGrp="1"/>
          </p:cNvSpPr>
          <p:nvPr>
            <p:ph type="sldNum" sz="quarter" idx="12"/>
          </p:nvPr>
        </p:nvSpPr>
        <p:spPr/>
        <p:txBody>
          <a:bodyPr/>
          <a:lstStyle/>
          <a:p>
            <a:fld id="{956B0BA2-DE5D-413B-B6ED-5E29C1F6D7BB}" type="slidenum">
              <a:rPr lang="en-GB" smtClean="0"/>
              <a:pPr/>
              <a:t>15</a:t>
            </a:fld>
            <a:endParaRPr lang="en-GB"/>
          </a:p>
        </p:txBody>
      </p:sp>
      <p:sp>
        <p:nvSpPr>
          <p:cNvPr id="6" name="Text Placeholder 5">
            <a:extLst>
              <a:ext uri="{FF2B5EF4-FFF2-40B4-BE49-F238E27FC236}">
                <a16:creationId xmlns:a16="http://schemas.microsoft.com/office/drawing/2014/main" id="{9C7794C4-2E25-79C1-ADA1-7000C4A04DCB}"/>
              </a:ext>
            </a:extLst>
          </p:cNvPr>
          <p:cNvSpPr>
            <a:spLocks noGrp="1"/>
          </p:cNvSpPr>
          <p:nvPr>
            <p:ph type="body" sz="quarter" idx="13"/>
          </p:nvPr>
        </p:nvSpPr>
        <p:spPr>
          <a:xfrm>
            <a:off x="634185" y="1216600"/>
            <a:ext cx="10933928" cy="4766420"/>
          </a:xfrm>
        </p:spPr>
        <p:txBody>
          <a:bodyPr vert="horz" lIns="0" tIns="0" rIns="0" bIns="0" rtlCol="0" anchor="t">
            <a:normAutofit/>
          </a:bodyPr>
          <a:lstStyle/>
          <a:p>
            <a:pPr marL="0" indent="0">
              <a:buNone/>
            </a:pPr>
            <a:endParaRPr lang="en-GB" sz="2000" dirty="0">
              <a:highlight>
                <a:srgbClr val="FFFF00"/>
              </a:highlight>
              <a:cs typeface="Arial" panose="020B0604020202020204"/>
            </a:endParaRPr>
          </a:p>
          <a:p>
            <a:pPr marL="0" indent="0" algn="l" rtl="0" fontAlgn="base">
              <a:buNone/>
            </a:pPr>
            <a:r>
              <a:rPr lang="en-GB" sz="2000" b="1" i="0" dirty="0">
                <a:solidFill>
                  <a:srgbClr val="000000"/>
                </a:solidFill>
                <a:effectLst/>
                <a:latin typeface="Arial" panose="020B0604020202020204" pitchFamily="34" charset="0"/>
              </a:rPr>
              <a:t>Pension</a:t>
            </a:r>
            <a:r>
              <a:rPr lang="en-GB" sz="2000" b="0" i="0" dirty="0">
                <a:solidFill>
                  <a:srgbClr val="000000"/>
                </a:solidFill>
                <a:effectLst/>
                <a:latin typeface="Arial" panose="020B0604020202020204" pitchFamily="34" charset="0"/>
              </a:rPr>
              <a:t> (for non-statutory pension members): </a:t>
            </a:r>
            <a:endParaRPr lang="en-GB" sz="1400" b="0" i="0" dirty="0">
              <a:solidFill>
                <a:srgbClr val="000000"/>
              </a:solidFill>
              <a:effectLst/>
              <a:latin typeface="Segoe UI" panose="020B0502040204020203" pitchFamily="34" charset="0"/>
            </a:endParaRPr>
          </a:p>
          <a:p>
            <a:pPr marL="0" indent="0" algn="l" rtl="0" fontAlgn="base">
              <a:buNone/>
            </a:pPr>
            <a:r>
              <a:rPr lang="en-GB" sz="2000" b="0" i="0" dirty="0">
                <a:solidFill>
                  <a:srgbClr val="000000"/>
                </a:solidFill>
                <a:effectLst/>
                <a:latin typeface="Arial" panose="020B0604020202020204" pitchFamily="34" charset="0"/>
              </a:rPr>
              <a:t>Via will provide a comparable pension scheme for affected employees. Any employees who are not in a pension scheme at point of transfer will be auto-enrolled into Via’s scheme after 3 months of employment at employee contribution rate of 5% and employer contribution rate of 3% if they meet the eligibility criteria. Employees can specifically request to opt out of this following auto enrolment if they wish. </a:t>
            </a:r>
          </a:p>
          <a:p>
            <a:pPr marL="0" indent="0" algn="l" rtl="0" fontAlgn="base">
              <a:buNone/>
            </a:pPr>
            <a:endParaRPr lang="en-GB" sz="2000" dirty="0">
              <a:solidFill>
                <a:srgbClr val="000000"/>
              </a:solidFill>
              <a:latin typeface="Arial" panose="020B0604020202020204" pitchFamily="34" charset="0"/>
            </a:endParaRPr>
          </a:p>
          <a:p>
            <a:pPr marL="0" indent="0" algn="l" rtl="0" fontAlgn="base">
              <a:buNone/>
            </a:pPr>
            <a:r>
              <a:rPr lang="en-GB" sz="2000" b="0" i="0" dirty="0">
                <a:solidFill>
                  <a:srgbClr val="000000"/>
                </a:solidFill>
                <a:effectLst/>
                <a:latin typeface="Arial" panose="020B0604020202020204" pitchFamily="34" charset="0"/>
              </a:rPr>
              <a:t>Employees may also wish to join the scheme on transfer and can contact </a:t>
            </a:r>
            <a:r>
              <a:rPr lang="en-GB" sz="2000" b="0" i="0" dirty="0">
                <a:solidFill>
                  <a:srgbClr val="000000"/>
                </a:solidFill>
                <a:effectLst/>
                <a:latin typeface="Arial" panose="020B0604020202020204" pitchFamily="34" charset="0"/>
                <a:hlinkClick r:id="rId3"/>
              </a:rPr>
              <a:t>people@viaorg.uk</a:t>
            </a:r>
            <a:r>
              <a:rPr lang="en-GB" sz="2000" b="0" i="0" dirty="0">
                <a:solidFill>
                  <a:srgbClr val="000000"/>
                </a:solidFill>
                <a:effectLst/>
                <a:latin typeface="Arial" panose="020B0604020202020204" pitchFamily="34" charset="0"/>
              </a:rPr>
              <a:t>   once they are Via employees, to find out more information. Those who are already in a pension scheme will transfer to Via’s scheme and employer contributions will be matched up to a maximum and employees will continue to pay their employee contribution, although may pay in more if they wish to. The total contribution rate (employer and employee combined) must be a minimum of 8%.</a:t>
            </a:r>
          </a:p>
          <a:p>
            <a:pPr marL="0" indent="0" algn="l" rtl="0" fontAlgn="base">
              <a:buNone/>
            </a:pPr>
            <a:endParaRPr lang="en-GB" sz="2000" b="0" i="0" dirty="0">
              <a:solidFill>
                <a:srgbClr val="000000"/>
              </a:solidFill>
              <a:effectLst/>
              <a:latin typeface="Arial" panose="020B0604020202020204" pitchFamily="34" charset="0"/>
            </a:endParaRPr>
          </a:p>
          <a:p>
            <a:pPr marL="0" indent="0" algn="l" rtl="0" fontAlgn="base">
              <a:buNone/>
            </a:pPr>
            <a:endParaRPr lang="en-GB" sz="1400" b="0" i="0" dirty="0">
              <a:solidFill>
                <a:srgbClr val="000000"/>
              </a:solidFill>
              <a:effectLst/>
              <a:latin typeface="Segoe UI" panose="020B0502040204020203" pitchFamily="34" charset="0"/>
            </a:endParaRPr>
          </a:p>
          <a:p>
            <a:pPr marL="0" indent="0">
              <a:buNone/>
            </a:pPr>
            <a:endParaRPr lang="en-GB" sz="2000" dirty="0">
              <a:cs typeface="Arial" panose="020B0604020202020204"/>
            </a:endParaRPr>
          </a:p>
        </p:txBody>
      </p:sp>
    </p:spTree>
    <p:extLst>
      <p:ext uri="{BB962C8B-B14F-4D97-AF65-F5344CB8AC3E}">
        <p14:creationId xmlns:p14="http://schemas.microsoft.com/office/powerpoint/2010/main" val="160891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15373-308E-6596-483E-1D6B26396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BBCAC-5DD4-AF5E-740B-2464FD29C18F}"/>
              </a:ext>
            </a:extLst>
          </p:cNvPr>
          <p:cNvSpPr>
            <a:spLocks noGrp="1"/>
          </p:cNvSpPr>
          <p:nvPr>
            <p:ph type="title"/>
          </p:nvPr>
        </p:nvSpPr>
        <p:spPr/>
        <p:txBody>
          <a:bodyPr/>
          <a:lstStyle/>
          <a:p>
            <a:r>
              <a:rPr lang="en-GB" b="1" dirty="0">
                <a:cs typeface="Arial"/>
              </a:rPr>
              <a:t>Initial intended measures</a:t>
            </a:r>
            <a:endParaRPr lang="en-GB" b="1" dirty="0"/>
          </a:p>
        </p:txBody>
      </p:sp>
      <p:sp>
        <p:nvSpPr>
          <p:cNvPr id="3" name="Date Placeholder 2">
            <a:extLst>
              <a:ext uri="{FF2B5EF4-FFF2-40B4-BE49-F238E27FC236}">
                <a16:creationId xmlns:a16="http://schemas.microsoft.com/office/drawing/2014/main" id="{3B692433-EDCF-FF39-AAE5-38029A1A9FB2}"/>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392596DF-0F12-18D2-436D-7CF73E5B3C60}"/>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AB7ED149-E90E-5C47-E4BE-AE76795CF73A}"/>
              </a:ext>
            </a:extLst>
          </p:cNvPr>
          <p:cNvSpPr>
            <a:spLocks noGrp="1"/>
          </p:cNvSpPr>
          <p:nvPr>
            <p:ph type="sldNum" sz="quarter" idx="12"/>
          </p:nvPr>
        </p:nvSpPr>
        <p:spPr/>
        <p:txBody>
          <a:bodyPr/>
          <a:lstStyle/>
          <a:p>
            <a:fld id="{956B0BA2-DE5D-413B-B6ED-5E29C1F6D7BB}" type="slidenum">
              <a:rPr lang="en-GB" smtClean="0"/>
              <a:pPr/>
              <a:t>16</a:t>
            </a:fld>
            <a:endParaRPr lang="en-GB"/>
          </a:p>
        </p:txBody>
      </p:sp>
      <p:sp>
        <p:nvSpPr>
          <p:cNvPr id="6" name="Text Placeholder 5">
            <a:extLst>
              <a:ext uri="{FF2B5EF4-FFF2-40B4-BE49-F238E27FC236}">
                <a16:creationId xmlns:a16="http://schemas.microsoft.com/office/drawing/2014/main" id="{301CFC21-F3DC-A71C-FFB8-EFD9DCA3B89E}"/>
              </a:ext>
            </a:extLst>
          </p:cNvPr>
          <p:cNvSpPr>
            <a:spLocks noGrp="1"/>
          </p:cNvSpPr>
          <p:nvPr>
            <p:ph type="body" sz="quarter" idx="13"/>
          </p:nvPr>
        </p:nvSpPr>
        <p:spPr>
          <a:xfrm>
            <a:off x="623888" y="1476107"/>
            <a:ext cx="10944225" cy="4215776"/>
          </a:xfrm>
        </p:spPr>
        <p:txBody>
          <a:bodyPr vert="horz" lIns="0" tIns="0" rIns="0" bIns="0" rtlCol="0" anchor="t">
            <a:normAutofit/>
          </a:bodyPr>
          <a:lstStyle/>
          <a:p>
            <a:pPr marL="0" indent="0" algn="l" rtl="0" fontAlgn="base">
              <a:buNone/>
            </a:pPr>
            <a:r>
              <a:rPr lang="en-GB" sz="1800" b="1" i="0" dirty="0">
                <a:solidFill>
                  <a:srgbClr val="000000"/>
                </a:solidFill>
                <a:effectLst/>
                <a:latin typeface="+mj-lt"/>
              </a:rPr>
              <a:t>Job Descriptions</a:t>
            </a:r>
            <a:r>
              <a:rPr lang="en-GB" sz="1800" b="0" i="0" dirty="0">
                <a:solidFill>
                  <a:srgbClr val="000000"/>
                </a:solidFill>
                <a:effectLst/>
                <a:latin typeface="+mj-lt"/>
              </a:rPr>
              <a:t>  </a:t>
            </a:r>
          </a:p>
          <a:p>
            <a:pPr marL="0" indent="0" algn="l" rtl="0" fontAlgn="base">
              <a:buNone/>
            </a:pPr>
            <a:endParaRPr lang="en-GB" sz="1800" b="0" i="0" dirty="0">
              <a:solidFill>
                <a:srgbClr val="000000"/>
              </a:solidFill>
              <a:effectLst/>
              <a:latin typeface="+mj-lt"/>
            </a:endParaRPr>
          </a:p>
          <a:p>
            <a:pPr marL="0" indent="0" algn="l" rtl="0" fontAlgn="base">
              <a:buNone/>
            </a:pPr>
            <a:r>
              <a:rPr lang="en-GB" sz="1800" b="0" i="0" dirty="0">
                <a:solidFill>
                  <a:srgbClr val="000000"/>
                </a:solidFill>
                <a:effectLst/>
                <a:latin typeface="+mj-lt"/>
              </a:rPr>
              <a:t>Transferring employees will move to Via’s job descriptions in line with the staffing structure in order that job descriptions reflect the duties of the role and the reporting structure of the organisation. We have received copies of existing job descriptions and will share Via Job Descriptions with affected staff and their representatives on the Via microsite.  </a:t>
            </a:r>
          </a:p>
          <a:p>
            <a:pPr algn="l" rtl="0" fontAlgn="base"/>
            <a:endParaRPr lang="en-GB" sz="1800" b="1" i="0" dirty="0">
              <a:solidFill>
                <a:srgbClr val="000000"/>
              </a:solidFill>
              <a:effectLst/>
              <a:latin typeface="+mj-lt"/>
            </a:endParaRPr>
          </a:p>
          <a:p>
            <a:pPr marL="0" indent="0" algn="l" rtl="0" fontAlgn="base">
              <a:buNone/>
            </a:pPr>
            <a:r>
              <a:rPr lang="en-GB" sz="1800" b="1" i="0" dirty="0">
                <a:solidFill>
                  <a:srgbClr val="000000"/>
                </a:solidFill>
                <a:effectLst/>
                <a:latin typeface="+mj-lt"/>
              </a:rPr>
              <a:t>Job Titles </a:t>
            </a:r>
            <a:r>
              <a:rPr lang="en-GB" sz="1800" b="0" i="0" dirty="0">
                <a:solidFill>
                  <a:srgbClr val="000000"/>
                </a:solidFill>
                <a:effectLst/>
                <a:latin typeface="+mj-lt"/>
              </a:rPr>
              <a:t> </a:t>
            </a:r>
          </a:p>
          <a:p>
            <a:pPr marL="0" indent="0" algn="l" rtl="0" fontAlgn="base">
              <a:buNone/>
            </a:pPr>
            <a:r>
              <a:rPr lang="en-GB" sz="1800" b="0" i="0" dirty="0">
                <a:solidFill>
                  <a:srgbClr val="000000"/>
                </a:solidFill>
                <a:effectLst/>
                <a:latin typeface="+mj-lt"/>
              </a:rPr>
              <a:t>Employee job titles may change in line with the job descriptions provided. This is to bring job titles in line with our organisational structures and to ensure that job titles are congruent with the job description and those across the rest of the organisation. </a:t>
            </a:r>
          </a:p>
          <a:p>
            <a:pPr marL="0" indent="0">
              <a:buNone/>
            </a:pPr>
            <a:endParaRPr lang="en-GB" sz="2000" dirty="0">
              <a:ea typeface="+mn-lt"/>
              <a:cs typeface="+mn-lt"/>
            </a:endParaRPr>
          </a:p>
        </p:txBody>
      </p:sp>
    </p:spTree>
    <p:extLst>
      <p:ext uri="{BB962C8B-B14F-4D97-AF65-F5344CB8AC3E}">
        <p14:creationId xmlns:p14="http://schemas.microsoft.com/office/powerpoint/2010/main" val="3160943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99967-38D7-6C37-7D27-FAE59F6B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D4573-36A3-E80B-D012-857A6B0EA078}"/>
              </a:ext>
            </a:extLst>
          </p:cNvPr>
          <p:cNvSpPr>
            <a:spLocks noGrp="1"/>
          </p:cNvSpPr>
          <p:nvPr>
            <p:ph type="title"/>
          </p:nvPr>
        </p:nvSpPr>
        <p:spPr/>
        <p:txBody>
          <a:bodyPr/>
          <a:lstStyle/>
          <a:p>
            <a:r>
              <a:rPr lang="en-GB" b="1" dirty="0">
                <a:cs typeface="Arial"/>
              </a:rPr>
              <a:t>Initial intended measures</a:t>
            </a:r>
            <a:endParaRPr lang="en-GB" b="1" dirty="0"/>
          </a:p>
        </p:txBody>
      </p:sp>
      <p:sp>
        <p:nvSpPr>
          <p:cNvPr id="3" name="Date Placeholder 2">
            <a:extLst>
              <a:ext uri="{FF2B5EF4-FFF2-40B4-BE49-F238E27FC236}">
                <a16:creationId xmlns:a16="http://schemas.microsoft.com/office/drawing/2014/main" id="{F86FF193-1AFD-9D1C-7951-584E82DC6CB2}"/>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97864E71-8BB7-5292-FC24-D36ED33CE1E6}"/>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B14F0479-5293-CA3B-AEC1-5E355A9E509C}"/>
              </a:ext>
            </a:extLst>
          </p:cNvPr>
          <p:cNvSpPr>
            <a:spLocks noGrp="1"/>
          </p:cNvSpPr>
          <p:nvPr>
            <p:ph type="sldNum" sz="quarter" idx="12"/>
          </p:nvPr>
        </p:nvSpPr>
        <p:spPr/>
        <p:txBody>
          <a:bodyPr/>
          <a:lstStyle/>
          <a:p>
            <a:fld id="{956B0BA2-DE5D-413B-B6ED-5E29C1F6D7BB}" type="slidenum">
              <a:rPr lang="en-GB" smtClean="0"/>
              <a:pPr/>
              <a:t>17</a:t>
            </a:fld>
            <a:endParaRPr lang="en-GB"/>
          </a:p>
        </p:txBody>
      </p:sp>
      <p:sp>
        <p:nvSpPr>
          <p:cNvPr id="6" name="Text Placeholder 5">
            <a:extLst>
              <a:ext uri="{FF2B5EF4-FFF2-40B4-BE49-F238E27FC236}">
                <a16:creationId xmlns:a16="http://schemas.microsoft.com/office/drawing/2014/main" id="{896C3EF2-100F-DF32-1821-2A7856C7495D}"/>
              </a:ext>
            </a:extLst>
          </p:cNvPr>
          <p:cNvSpPr>
            <a:spLocks noGrp="1"/>
          </p:cNvSpPr>
          <p:nvPr>
            <p:ph type="body" sz="quarter" idx="13"/>
          </p:nvPr>
        </p:nvSpPr>
        <p:spPr>
          <a:xfrm>
            <a:off x="623888" y="1476107"/>
            <a:ext cx="10944225" cy="4442293"/>
          </a:xfrm>
        </p:spPr>
        <p:txBody>
          <a:bodyPr vert="horz" lIns="0" tIns="0" rIns="0" bIns="0" rtlCol="0" anchor="t">
            <a:normAutofit lnSpcReduction="10000"/>
          </a:bodyPr>
          <a:lstStyle/>
          <a:p>
            <a:pPr marL="0" indent="0" algn="l" rtl="0" fontAlgn="base">
              <a:buNone/>
            </a:pPr>
            <a:r>
              <a:rPr lang="en-GB" sz="1800" b="1" i="0" dirty="0">
                <a:solidFill>
                  <a:srgbClr val="000000"/>
                </a:solidFill>
                <a:effectLst/>
                <a:latin typeface="+mj-lt"/>
              </a:rPr>
              <a:t>Potential Redundancy </a:t>
            </a:r>
            <a:r>
              <a:rPr lang="en-GB" sz="1800" b="0" i="0" dirty="0">
                <a:solidFill>
                  <a:srgbClr val="000000"/>
                </a:solidFill>
                <a:effectLst/>
                <a:latin typeface="+mj-lt"/>
              </a:rPr>
              <a:t> </a:t>
            </a:r>
          </a:p>
          <a:p>
            <a:pPr marL="0" indent="0" algn="l" rtl="0" fontAlgn="base">
              <a:buNone/>
            </a:pPr>
            <a:r>
              <a:rPr lang="en-GB" sz="1800" dirty="0">
                <a:solidFill>
                  <a:srgbClr val="000000"/>
                </a:solidFill>
                <a:latin typeface="+mj-lt"/>
              </a:rPr>
              <a:t>We are working hard to ensure no redundancies will occur as a result of the transfer and will confirm this once we have reviewed all the Employee Liability Information and undertaken consultation. In the event of a redundancy situation arising, Via will meet with all statutory redundancy obligations including appropriate consultation. </a:t>
            </a:r>
          </a:p>
          <a:p>
            <a:pPr marL="0" indent="0" algn="l" rtl="0" fontAlgn="base">
              <a:buNone/>
            </a:pPr>
            <a:endParaRPr lang="en-GB" sz="1800" dirty="0">
              <a:solidFill>
                <a:srgbClr val="000000"/>
              </a:solidFill>
              <a:latin typeface="+mj-lt"/>
            </a:endParaRPr>
          </a:p>
          <a:p>
            <a:pPr marL="0" indent="0" algn="l" rtl="0" fontAlgn="base">
              <a:buNone/>
            </a:pPr>
            <a:r>
              <a:rPr lang="en-GB" sz="1800" b="1" i="0" dirty="0">
                <a:solidFill>
                  <a:srgbClr val="000000"/>
                </a:solidFill>
                <a:effectLst/>
                <a:latin typeface="+mj-lt"/>
              </a:rPr>
              <a:t>Trade Union Recognition</a:t>
            </a:r>
            <a:r>
              <a:rPr lang="en-GB" sz="1800" b="0" i="0" dirty="0">
                <a:solidFill>
                  <a:srgbClr val="000000"/>
                </a:solidFill>
                <a:effectLst/>
                <a:latin typeface="+mj-lt"/>
              </a:rPr>
              <a:t>   </a:t>
            </a:r>
          </a:p>
          <a:p>
            <a:pPr marL="0" indent="0" algn="l" rtl="0" fontAlgn="base">
              <a:buNone/>
            </a:pPr>
            <a:r>
              <a:rPr lang="en-GB" sz="1800" b="0" i="0" dirty="0">
                <a:solidFill>
                  <a:srgbClr val="000000"/>
                </a:solidFill>
                <a:effectLst/>
                <a:latin typeface="+mj-lt"/>
              </a:rPr>
              <a:t>Under voluntary recognition arrangements, there is no automatic right for the current terms, agreed between the Trade Union and current provider, to transfer under TUPE for those employees transferring. However, Via are always happy to discuss the possibility of forming new local partnerships with recognised trade unions, in respect of the transferring staff if it is recognised with the current employer.  </a:t>
            </a:r>
          </a:p>
          <a:p>
            <a:pPr marL="0" indent="0" algn="l" rtl="0" fontAlgn="base">
              <a:buNone/>
            </a:pPr>
            <a:endParaRPr lang="en-GB" sz="1800" dirty="0">
              <a:solidFill>
                <a:srgbClr val="000000"/>
              </a:solidFill>
              <a:latin typeface="+mj-lt"/>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lt"/>
                <a:cs typeface="Arial" panose="020B0604020202020204"/>
              </a:rPr>
              <a:t>Death in Service benefit</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lt"/>
                <a:cs typeface="Arial" panose="020B0604020202020204"/>
              </a:rPr>
              <a:t>You'll become a member of the Group Life Assurance Scheme which entitles your next of kin or a nominated person to a tax-free lump sum, should you die in service. This will be 2 x your annual salary</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indent="0" algn="l" rtl="0" fontAlgn="base">
              <a:buNone/>
            </a:pPr>
            <a:endParaRPr lang="en-GB" sz="1800" b="0" i="0" dirty="0">
              <a:solidFill>
                <a:srgbClr val="000000"/>
              </a:solidFill>
              <a:effectLst/>
              <a:latin typeface="+mj-lt"/>
            </a:endParaRPr>
          </a:p>
          <a:p>
            <a:pPr algn="l" rtl="0" fontAlgn="base"/>
            <a:endParaRPr lang="en-GB" sz="1100" b="0" i="0" dirty="0">
              <a:solidFill>
                <a:srgbClr val="000000"/>
              </a:solidFill>
              <a:effectLst/>
              <a:latin typeface="Segoe UI" panose="020B0502040204020203" pitchFamily="34" charset="0"/>
            </a:endParaRPr>
          </a:p>
          <a:p>
            <a:pPr marL="0" indent="0">
              <a:buNone/>
            </a:pPr>
            <a:endParaRPr lang="en-GB" sz="1600" dirty="0">
              <a:highlight>
                <a:srgbClr val="FFFF00"/>
              </a:highlight>
              <a:cs typeface="Arial"/>
            </a:endParaRPr>
          </a:p>
        </p:txBody>
      </p:sp>
    </p:spTree>
    <p:extLst>
      <p:ext uri="{BB962C8B-B14F-4D97-AF65-F5344CB8AC3E}">
        <p14:creationId xmlns:p14="http://schemas.microsoft.com/office/powerpoint/2010/main" val="1704008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87EE-26D4-DE15-6A1C-AC2CB9994F17}"/>
              </a:ext>
            </a:extLst>
          </p:cNvPr>
          <p:cNvSpPr>
            <a:spLocks noGrp="1"/>
          </p:cNvSpPr>
          <p:nvPr>
            <p:ph type="title"/>
          </p:nvPr>
        </p:nvSpPr>
        <p:spPr>
          <a:xfrm>
            <a:off x="8772702" y="1166122"/>
            <a:ext cx="2106479" cy="387798"/>
          </a:xfrm>
        </p:spPr>
        <p:txBody>
          <a:bodyPr/>
          <a:lstStyle/>
          <a:p>
            <a:r>
              <a:rPr lang="en-GB" sz="2800" b="1"/>
              <a:t>Next steps</a:t>
            </a:r>
          </a:p>
        </p:txBody>
      </p:sp>
      <p:sp>
        <p:nvSpPr>
          <p:cNvPr id="3" name="Date Placeholder 2">
            <a:extLst>
              <a:ext uri="{FF2B5EF4-FFF2-40B4-BE49-F238E27FC236}">
                <a16:creationId xmlns:a16="http://schemas.microsoft.com/office/drawing/2014/main" id="{B41A6599-EBAA-A0B0-C6E9-D52DB485B4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59B53-EE12-4F29-93E9-459867C78C3A}" type="datetime4">
              <a:rPr kumimoji="0" lang="en-GB"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 April 2024</a:t>
            </a:fld>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4D932FA5-D59A-A39F-F079-E886E3ABFF8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Arial" panose="020B0604020202020204"/>
                <a:ea typeface="+mn-ea"/>
                <a:cs typeface="+mn-cs"/>
              </a:rPr>
              <a:t>HIllingdon</a:t>
            </a:r>
            <a:r>
              <a:rPr kumimoji="0" lang="en-GB" sz="1600" b="0" i="0" u="none" strike="noStrike" kern="1200" cap="none" spc="0" normalizeH="0" baseline="0" noProof="0" dirty="0">
                <a:ln>
                  <a:noFill/>
                </a:ln>
                <a:solidFill>
                  <a:prstClr val="white"/>
                </a:solidFill>
                <a:effectLst/>
                <a:uLnTx/>
                <a:uFillTx/>
                <a:latin typeface="Arial" panose="020B0604020202020204"/>
                <a:ea typeface="+mn-ea"/>
                <a:cs typeface="+mn-cs"/>
              </a:rPr>
              <a:t> </a:t>
            </a:r>
            <a:r>
              <a:rPr lang="en-GB" dirty="0">
                <a:solidFill>
                  <a:prstClr val="white"/>
                </a:solidFill>
                <a:latin typeface="Arial" panose="020B0604020202020204"/>
              </a:rPr>
              <a:t>Collective</a:t>
            </a:r>
            <a:r>
              <a:rPr kumimoji="0" lang="en-GB" sz="1600" b="0" i="0" u="none" strike="noStrike" kern="1200" cap="none" spc="0" normalizeH="0" baseline="0" noProof="0" dirty="0">
                <a:ln>
                  <a:noFill/>
                </a:ln>
                <a:solidFill>
                  <a:prstClr val="white"/>
                </a:solidFill>
                <a:effectLst/>
                <a:uLnTx/>
                <a:uFillTx/>
                <a:latin typeface="Arial" panose="020B0604020202020204"/>
                <a:ea typeface="+mn-ea"/>
                <a:cs typeface="+mn-cs"/>
              </a:rPr>
              <a:t> Consultation Event)</a:t>
            </a:r>
          </a:p>
        </p:txBody>
      </p:sp>
      <p:sp>
        <p:nvSpPr>
          <p:cNvPr id="5" name="Slide Number Placeholder 4">
            <a:extLst>
              <a:ext uri="{FF2B5EF4-FFF2-40B4-BE49-F238E27FC236}">
                <a16:creationId xmlns:a16="http://schemas.microsoft.com/office/drawing/2014/main" id="{9C965526-1858-747D-C0A8-4954843D59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B0BA2-DE5D-413B-B6ED-5E29C1F6D7BB}" type="slidenum">
              <a:rPr kumimoji="0" lang="en-GB"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612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E3D742-F3F8-FC96-8AE4-9C1A7A475D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8</a:t>
            </a:r>
            <a:r>
              <a:rPr kumimoji="0" lang="en-GB" sz="1200" b="0" i="0" u="none" strike="noStrike" kern="1200" cap="none" spc="0" normalizeH="0" baseline="30000" noProof="0">
                <a:ln>
                  <a:noFill/>
                </a:ln>
                <a:solidFill>
                  <a:prstClr val="black"/>
                </a:solidFill>
                <a:effectLst/>
                <a:uLnTx/>
                <a:uFillTx/>
                <a:latin typeface="Arial" panose="020B0604020202020204"/>
                <a:ea typeface="+mn-ea"/>
                <a:cs typeface="+mn-cs"/>
              </a:rPr>
              <a:t>th</a:t>
            </a: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 November 2023</a:t>
            </a:r>
          </a:p>
        </p:txBody>
      </p:sp>
      <p:sp>
        <p:nvSpPr>
          <p:cNvPr id="4" name="Footer Placeholder 3">
            <a:extLst>
              <a:ext uri="{FF2B5EF4-FFF2-40B4-BE49-F238E27FC236}">
                <a16:creationId xmlns:a16="http://schemas.microsoft.com/office/drawing/2014/main" id="{203B95AA-61DF-D59B-EEB9-934DECEEE6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HIllingdon</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GB" dirty="0">
                <a:solidFill>
                  <a:prstClr val="black"/>
                </a:solidFill>
                <a:latin typeface="Arial" panose="020B0604020202020204"/>
              </a:rPr>
              <a:t>Collective</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Consultation Event</a:t>
            </a:r>
          </a:p>
        </p:txBody>
      </p:sp>
      <p:sp>
        <p:nvSpPr>
          <p:cNvPr id="5" name="Slide Number Placeholder 4">
            <a:extLst>
              <a:ext uri="{FF2B5EF4-FFF2-40B4-BE49-F238E27FC236}">
                <a16:creationId xmlns:a16="http://schemas.microsoft.com/office/drawing/2014/main" id="{5165790A-3AB5-EB2F-F3C6-78E1A58DCD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B0BA2-DE5D-413B-B6ED-5E29C1F6D7BB}"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4EFC47C3-20B4-4B89-C93E-EAB54BFAE22C}"/>
              </a:ext>
            </a:extLst>
          </p:cNvPr>
          <p:cNvSpPr>
            <a:spLocks noGrp="1"/>
          </p:cNvSpPr>
          <p:nvPr>
            <p:ph type="body" sz="quarter" idx="13"/>
          </p:nvPr>
        </p:nvSpPr>
        <p:spPr>
          <a:xfrm>
            <a:off x="633600" y="1721102"/>
            <a:ext cx="10944225" cy="4043663"/>
          </a:xfrm>
        </p:spPr>
        <p:txBody>
          <a:bodyPr vert="horz" lIns="0" tIns="0" rIns="0" bIns="0" rtlCol="0" anchor="t">
            <a:normAutofit/>
          </a:bodyPr>
          <a:lstStyle/>
          <a:p>
            <a:pPr marL="0" indent="0">
              <a:buNone/>
            </a:pPr>
            <a:endParaRPr lang="en-GB" sz="1600" b="1" dirty="0">
              <a:cs typeface="Arial"/>
            </a:endParaRPr>
          </a:p>
          <a:p>
            <a:pPr marL="0" indent="0">
              <a:buNone/>
            </a:pPr>
            <a:endParaRPr lang="en-GB" sz="1600" dirty="0">
              <a:highlight>
                <a:srgbClr val="FFFF00"/>
              </a:highlight>
              <a:cs typeface="Arial"/>
            </a:endParaRPr>
          </a:p>
          <a:p>
            <a:pPr marL="0" indent="0">
              <a:buNone/>
            </a:pPr>
            <a:r>
              <a:rPr lang="en-GB" sz="1800" dirty="0"/>
              <a:t>29 April 2024  Consultation starts with this meeting</a:t>
            </a:r>
            <a:endParaRPr lang="en-GB" sz="1800" dirty="0">
              <a:cs typeface="Arial"/>
            </a:endParaRPr>
          </a:p>
          <a:p>
            <a:pPr marL="0" indent="0">
              <a:buNone/>
            </a:pPr>
            <a:endParaRPr lang="en-GB" sz="1800" dirty="0">
              <a:highlight>
                <a:srgbClr val="FFFF00"/>
              </a:highlight>
              <a:cs typeface="Arial"/>
            </a:endParaRPr>
          </a:p>
          <a:p>
            <a:pPr marL="0" indent="0">
              <a:buNone/>
            </a:pPr>
            <a:r>
              <a:rPr lang="en-GB" sz="1800" dirty="0">
                <a:cs typeface="Arial"/>
              </a:rPr>
              <a:t>01 May 2024  121 Consultations commence please book in </a:t>
            </a:r>
          </a:p>
          <a:p>
            <a:pPr marL="0" indent="0">
              <a:buNone/>
            </a:pPr>
            <a:endParaRPr lang="en-GB" sz="1800" dirty="0">
              <a:cs typeface="Arial"/>
            </a:endParaRPr>
          </a:p>
          <a:p>
            <a:pPr marL="0" indent="0">
              <a:buNone/>
            </a:pPr>
            <a:r>
              <a:rPr lang="en-GB" sz="1800" dirty="0">
                <a:cs typeface="Arial"/>
              </a:rPr>
              <a:t>27 May 2024       Job matching completed and confirmation of role </a:t>
            </a:r>
          </a:p>
          <a:p>
            <a:pPr marL="0" indent="0">
              <a:buNone/>
            </a:pPr>
            <a:r>
              <a:rPr lang="en-GB" sz="1800" dirty="0">
                <a:cs typeface="Arial"/>
              </a:rPr>
              <a:t> </a:t>
            </a:r>
          </a:p>
          <a:p>
            <a:pPr marL="0" indent="0">
              <a:buNone/>
            </a:pPr>
            <a:r>
              <a:rPr lang="en-GB" sz="1800" dirty="0">
                <a:cs typeface="Arial"/>
              </a:rPr>
              <a:t>29 May 2024   Consultation ends</a:t>
            </a:r>
          </a:p>
          <a:p>
            <a:pPr marL="0" indent="0">
              <a:buNone/>
            </a:pPr>
            <a:endParaRPr lang="en-GB" sz="1800" dirty="0">
              <a:cs typeface="Arial"/>
            </a:endParaRPr>
          </a:p>
          <a:p>
            <a:pPr marL="0" indent="0">
              <a:buNone/>
            </a:pPr>
            <a:r>
              <a:rPr lang="en-GB" sz="1800" dirty="0">
                <a:cs typeface="Arial"/>
              </a:rPr>
              <a:t>1 June 2024	Transfer to Via</a:t>
            </a:r>
          </a:p>
          <a:p>
            <a:pPr marL="0" indent="0">
              <a:buNone/>
            </a:pPr>
            <a:endParaRPr lang="en-GB" sz="1600" dirty="0">
              <a:cs typeface="Arial"/>
            </a:endParaRPr>
          </a:p>
          <a:p>
            <a:pPr marL="0" indent="0">
              <a:buNone/>
            </a:pPr>
            <a:endParaRPr lang="en-GB" sz="1900" dirty="0">
              <a:cs typeface="Arial"/>
            </a:endParaRPr>
          </a:p>
          <a:p>
            <a:pPr marL="287655" indent="-287655"/>
            <a:endParaRPr lang="en-GB" dirty="0">
              <a:cs typeface="Arial" panose="020B0604020202020204"/>
            </a:endParaRPr>
          </a:p>
        </p:txBody>
      </p:sp>
      <p:sp>
        <p:nvSpPr>
          <p:cNvPr id="2" name="Title 1">
            <a:extLst>
              <a:ext uri="{FF2B5EF4-FFF2-40B4-BE49-F238E27FC236}">
                <a16:creationId xmlns:a16="http://schemas.microsoft.com/office/drawing/2014/main" id="{2F9AA8A0-AD67-40F2-72A1-FF02872002FF}"/>
              </a:ext>
            </a:extLst>
          </p:cNvPr>
          <p:cNvSpPr>
            <a:spLocks noGrp="1"/>
          </p:cNvSpPr>
          <p:nvPr>
            <p:ph type="title"/>
          </p:nvPr>
        </p:nvSpPr>
        <p:spPr>
          <a:xfrm>
            <a:off x="633600" y="1192215"/>
            <a:ext cx="10934513" cy="276999"/>
          </a:xfrm>
        </p:spPr>
        <p:txBody>
          <a:bodyPr/>
          <a:lstStyle/>
          <a:p>
            <a:r>
              <a:rPr lang="en-GB" b="1"/>
              <a:t>Timeline and Next Steps</a:t>
            </a:r>
            <a:endParaRPr lang="en-GB" b="1">
              <a:cs typeface="Arial"/>
            </a:endParaRPr>
          </a:p>
        </p:txBody>
      </p:sp>
    </p:spTree>
    <p:extLst>
      <p:ext uri="{BB962C8B-B14F-4D97-AF65-F5344CB8AC3E}">
        <p14:creationId xmlns:p14="http://schemas.microsoft.com/office/powerpoint/2010/main" val="2653769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1D4E-4943-45A3-C964-D5D1430A4A3A}"/>
              </a:ext>
            </a:extLst>
          </p:cNvPr>
          <p:cNvSpPr>
            <a:spLocks noGrp="1"/>
          </p:cNvSpPr>
          <p:nvPr>
            <p:ph type="title"/>
          </p:nvPr>
        </p:nvSpPr>
        <p:spPr>
          <a:xfrm>
            <a:off x="633600" y="1207775"/>
            <a:ext cx="10934513" cy="276999"/>
          </a:xfrm>
        </p:spPr>
        <p:txBody>
          <a:bodyPr/>
          <a:lstStyle/>
          <a:p>
            <a:r>
              <a:rPr lang="en-GB" b="1"/>
              <a:t>The plan for today </a:t>
            </a:r>
          </a:p>
        </p:txBody>
      </p:sp>
      <p:sp>
        <p:nvSpPr>
          <p:cNvPr id="3" name="Date Placeholder 2">
            <a:extLst>
              <a:ext uri="{FF2B5EF4-FFF2-40B4-BE49-F238E27FC236}">
                <a16:creationId xmlns:a16="http://schemas.microsoft.com/office/drawing/2014/main" id="{61E3D742-F3F8-FC96-8AE4-9C1A7A475D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4A7D1-A8AE-48FA-9F52-8F8B08FCC686}" type="datetime4">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 April 2024</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203B95AA-61DF-D59B-EEB9-934DECEEE6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A warm welcome</a:t>
            </a:r>
          </a:p>
        </p:txBody>
      </p:sp>
      <p:sp>
        <p:nvSpPr>
          <p:cNvPr id="5" name="Slide Number Placeholder 4">
            <a:extLst>
              <a:ext uri="{FF2B5EF4-FFF2-40B4-BE49-F238E27FC236}">
                <a16:creationId xmlns:a16="http://schemas.microsoft.com/office/drawing/2014/main" id="{5165790A-3AB5-EB2F-F3C6-78E1A58DCD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B0BA2-DE5D-413B-B6ED-5E29C1F6D7BB}"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4EFC47C3-20B4-4B89-C93E-EAB54BFAE22C}"/>
              </a:ext>
            </a:extLst>
          </p:cNvPr>
          <p:cNvSpPr>
            <a:spLocks noGrp="1"/>
          </p:cNvSpPr>
          <p:nvPr>
            <p:ph type="body" sz="quarter" idx="13"/>
          </p:nvPr>
        </p:nvSpPr>
        <p:spPr>
          <a:xfrm>
            <a:off x="623888" y="1792058"/>
            <a:ext cx="10944225" cy="4043663"/>
          </a:xfrm>
        </p:spPr>
        <p:txBody>
          <a:bodyPr vert="horz" lIns="0" tIns="0" rIns="0" bIns="0" rtlCol="0" anchor="t">
            <a:normAutofit lnSpcReduction="10000"/>
          </a:bodyPr>
          <a:lstStyle/>
          <a:p>
            <a:pPr marL="0" indent="0">
              <a:buNone/>
            </a:pPr>
            <a:endParaRPr lang="en-GB" sz="1900" dirty="0"/>
          </a:p>
          <a:p>
            <a:pPr marL="287655" indent="-287655"/>
            <a:r>
              <a:rPr lang="en-GB" sz="1900" dirty="0"/>
              <a:t>Welcome and introductions</a:t>
            </a:r>
          </a:p>
          <a:p>
            <a:pPr marL="287655" indent="-287655"/>
            <a:endParaRPr lang="en-GB" sz="1900" dirty="0"/>
          </a:p>
          <a:p>
            <a:pPr marL="287655" indent="-287655"/>
            <a:r>
              <a:rPr lang="en-GB" sz="1900" dirty="0"/>
              <a:t>What to expect from today</a:t>
            </a:r>
            <a:endParaRPr lang="en-GB" sz="1900" dirty="0">
              <a:cs typeface="Arial"/>
            </a:endParaRPr>
          </a:p>
          <a:p>
            <a:pPr marL="287655" indent="-287655"/>
            <a:endParaRPr lang="en-GB" sz="1900" dirty="0">
              <a:cs typeface="Arial"/>
            </a:endParaRPr>
          </a:p>
          <a:p>
            <a:pPr marL="287655" indent="-287655"/>
            <a:r>
              <a:rPr lang="en-GB" sz="1900" dirty="0">
                <a:cs typeface="Arial"/>
              </a:rPr>
              <a:t>What is TUPE?</a:t>
            </a:r>
          </a:p>
          <a:p>
            <a:pPr marL="0" indent="0">
              <a:buNone/>
            </a:pPr>
            <a:endParaRPr lang="en-GB" sz="1900" dirty="0"/>
          </a:p>
          <a:p>
            <a:pPr marL="287655" indent="-287655"/>
            <a:r>
              <a:rPr lang="en-GB" sz="1900" dirty="0"/>
              <a:t>The proposal for Hillingdon Services</a:t>
            </a:r>
          </a:p>
          <a:p>
            <a:pPr marL="0" indent="0">
              <a:buNone/>
            </a:pPr>
            <a:endParaRPr lang="en-GB" sz="1900" dirty="0"/>
          </a:p>
          <a:p>
            <a:pPr marL="287655" indent="-287655"/>
            <a:r>
              <a:rPr lang="en-GB" sz="1900" dirty="0"/>
              <a:t>Our Measures including our </a:t>
            </a:r>
            <a:r>
              <a:rPr lang="en-GB" sz="1900" dirty="0">
                <a:cs typeface="Arial" panose="020B0604020202020204"/>
              </a:rPr>
              <a:t>Staff Structure</a:t>
            </a:r>
          </a:p>
          <a:p>
            <a:pPr marL="287655" indent="-287655"/>
            <a:endParaRPr lang="en-GB" sz="1900" dirty="0">
              <a:cs typeface="Arial" panose="020B0604020202020204"/>
            </a:endParaRPr>
          </a:p>
          <a:p>
            <a:pPr marL="287655" indent="-287655"/>
            <a:r>
              <a:rPr lang="en-GB" sz="1900" dirty="0">
                <a:cs typeface="Arial" panose="020B0604020202020204"/>
              </a:rPr>
              <a:t>Timeline and next steps</a:t>
            </a:r>
          </a:p>
          <a:p>
            <a:pPr marL="287655" indent="-287655"/>
            <a:endParaRPr lang="en-GB" sz="1900" dirty="0">
              <a:cs typeface="Arial" panose="020B0604020202020204"/>
            </a:endParaRPr>
          </a:p>
          <a:p>
            <a:pPr marL="0" indent="0">
              <a:buNone/>
            </a:pPr>
            <a:endParaRPr lang="en-GB" sz="1900" dirty="0">
              <a:cs typeface="Arial" panose="020B0604020202020204"/>
            </a:endParaRPr>
          </a:p>
          <a:p>
            <a:pPr marL="287655" indent="-287655"/>
            <a:endParaRPr lang="en-GB" sz="1900" dirty="0">
              <a:cs typeface="Arial" panose="020B0604020202020204"/>
            </a:endParaRPr>
          </a:p>
          <a:p>
            <a:pPr marL="287655" indent="-287655"/>
            <a:endParaRPr lang="en-GB" sz="1900" dirty="0">
              <a:cs typeface="Arial" panose="020B0604020202020204"/>
            </a:endParaRPr>
          </a:p>
          <a:p>
            <a:pPr marL="287655" indent="-287655"/>
            <a:endParaRPr lang="en-GB" sz="1900" dirty="0">
              <a:cs typeface="Arial" panose="020B0604020202020204"/>
            </a:endParaRPr>
          </a:p>
          <a:p>
            <a:pPr marL="287655" indent="-287655"/>
            <a:endParaRPr lang="en-GB" sz="1900" dirty="0">
              <a:cs typeface="Arial" panose="020B0604020202020204"/>
            </a:endParaRPr>
          </a:p>
          <a:p>
            <a:pPr marL="0" indent="0">
              <a:buNone/>
            </a:pPr>
            <a:endParaRPr lang="en-GB" dirty="0"/>
          </a:p>
          <a:p>
            <a:pPr marL="287655" indent="-287655"/>
            <a:endParaRPr lang="en-GB" dirty="0">
              <a:cs typeface="Arial" panose="020B0604020202020204"/>
            </a:endParaRPr>
          </a:p>
          <a:p>
            <a:pPr marL="287655" indent="-287655"/>
            <a:endParaRPr lang="en-GB" dirty="0">
              <a:cs typeface="Arial" panose="020B0604020202020204"/>
            </a:endParaRPr>
          </a:p>
        </p:txBody>
      </p:sp>
    </p:spTree>
    <p:extLst>
      <p:ext uri="{BB962C8B-B14F-4D97-AF65-F5344CB8AC3E}">
        <p14:creationId xmlns:p14="http://schemas.microsoft.com/office/powerpoint/2010/main" val="190545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3145E-3716-7DF5-3734-78F3BCE02415}"/>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10396063-B040-74B9-DC0A-E41BDB3385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8</a:t>
            </a:r>
            <a:r>
              <a:rPr kumimoji="0" lang="en-GB" sz="1200" b="0" i="0" u="none" strike="noStrike" kern="1200" cap="none" spc="0" normalizeH="0" baseline="30000" noProof="0">
                <a:ln>
                  <a:noFill/>
                </a:ln>
                <a:solidFill>
                  <a:prstClr val="black"/>
                </a:solidFill>
                <a:effectLst/>
                <a:uLnTx/>
                <a:uFillTx/>
                <a:latin typeface="Arial" panose="020B0604020202020204"/>
                <a:ea typeface="+mn-ea"/>
                <a:cs typeface="+mn-cs"/>
              </a:rPr>
              <a:t>th</a:t>
            </a: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 November 2023</a:t>
            </a:r>
          </a:p>
        </p:txBody>
      </p:sp>
      <p:sp>
        <p:nvSpPr>
          <p:cNvPr id="4" name="Footer Placeholder 3">
            <a:extLst>
              <a:ext uri="{FF2B5EF4-FFF2-40B4-BE49-F238E27FC236}">
                <a16:creationId xmlns:a16="http://schemas.microsoft.com/office/drawing/2014/main" id="{AAA6F9B2-F7D2-DC4F-3646-D03539DA824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Kingston </a:t>
            </a:r>
            <a:r>
              <a:rPr lang="en-GB" dirty="0">
                <a:solidFill>
                  <a:prstClr val="black"/>
                </a:solidFill>
                <a:latin typeface="Arial" panose="020B0604020202020204"/>
              </a:rPr>
              <a:t>Collective </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Consultation Event</a:t>
            </a:r>
          </a:p>
        </p:txBody>
      </p:sp>
      <p:sp>
        <p:nvSpPr>
          <p:cNvPr id="5" name="Slide Number Placeholder 4">
            <a:extLst>
              <a:ext uri="{FF2B5EF4-FFF2-40B4-BE49-F238E27FC236}">
                <a16:creationId xmlns:a16="http://schemas.microsoft.com/office/drawing/2014/main" id="{1DC03CE2-4B7C-9A15-FF1E-9E9EDDCCB84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B0BA2-DE5D-413B-B6ED-5E29C1F6D7BB}"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91C04F4F-C248-6B8B-A208-A607671A682C}"/>
              </a:ext>
            </a:extLst>
          </p:cNvPr>
          <p:cNvSpPr>
            <a:spLocks noGrp="1"/>
          </p:cNvSpPr>
          <p:nvPr>
            <p:ph type="body" sz="quarter" idx="13"/>
          </p:nvPr>
        </p:nvSpPr>
        <p:spPr>
          <a:xfrm>
            <a:off x="633600" y="1721102"/>
            <a:ext cx="10944225" cy="4043663"/>
          </a:xfrm>
        </p:spPr>
        <p:txBody>
          <a:bodyPr vert="horz" lIns="0" tIns="0" rIns="0" bIns="0" rtlCol="0" anchor="t">
            <a:normAutofit/>
          </a:bodyPr>
          <a:lstStyle/>
          <a:p>
            <a:pPr marL="0" indent="0">
              <a:buNone/>
            </a:pPr>
            <a:endParaRPr lang="en-GB" sz="1600" b="1" dirty="0">
              <a:cs typeface="Arial"/>
            </a:endParaRPr>
          </a:p>
          <a:p>
            <a:pPr marL="0" indent="0">
              <a:buNone/>
            </a:pPr>
            <a:r>
              <a:rPr lang="en-GB" sz="1600" dirty="0"/>
              <a:t>Fri 31 May 2024  Likely last working day with your current employer</a:t>
            </a:r>
            <a:endParaRPr lang="en-GB" sz="1600" dirty="0">
              <a:cs typeface="Arial"/>
            </a:endParaRPr>
          </a:p>
          <a:p>
            <a:pPr marL="0" indent="0">
              <a:buNone/>
            </a:pPr>
            <a:endParaRPr lang="en-GB" sz="1600" dirty="0">
              <a:cs typeface="Arial"/>
            </a:endParaRPr>
          </a:p>
          <a:p>
            <a:pPr marL="0" indent="0">
              <a:buNone/>
            </a:pPr>
            <a:r>
              <a:rPr lang="en-GB" sz="1600" dirty="0"/>
              <a:t>Fri 31 May 2024  Last day of employment with your current employer </a:t>
            </a:r>
            <a:endParaRPr lang="en-GB" sz="1600" dirty="0">
              <a:cs typeface="Arial"/>
            </a:endParaRPr>
          </a:p>
          <a:p>
            <a:pPr marL="0" indent="0">
              <a:buNone/>
            </a:pPr>
            <a:endParaRPr lang="en-GB" sz="1600" dirty="0">
              <a:cs typeface="Arial"/>
            </a:endParaRPr>
          </a:p>
          <a:p>
            <a:pPr marL="0" indent="0">
              <a:buNone/>
            </a:pPr>
            <a:r>
              <a:rPr lang="en-GB" sz="1600" dirty="0"/>
              <a:t>Sat 01 June 2024   Your employment TUPE transfers to Via</a:t>
            </a:r>
            <a:endParaRPr lang="en-GB" sz="1600" dirty="0">
              <a:cs typeface="Arial"/>
            </a:endParaRPr>
          </a:p>
          <a:p>
            <a:pPr marL="0" indent="0">
              <a:buNone/>
            </a:pPr>
            <a:endParaRPr lang="en-GB" sz="1600" dirty="0">
              <a:cs typeface="Arial"/>
            </a:endParaRPr>
          </a:p>
          <a:p>
            <a:pPr marL="0" indent="0">
              <a:buNone/>
            </a:pPr>
            <a:r>
              <a:rPr lang="en-GB" sz="1600" dirty="0">
                <a:cs typeface="Arial"/>
              </a:rPr>
              <a:t>Mon 03 June 2024 First working day</a:t>
            </a:r>
          </a:p>
          <a:p>
            <a:pPr marL="0" indent="0">
              <a:buNone/>
            </a:pPr>
            <a:endParaRPr lang="en-GB" sz="1600" dirty="0">
              <a:cs typeface="Arial"/>
            </a:endParaRPr>
          </a:p>
          <a:p>
            <a:pPr marL="0" indent="0">
              <a:buNone/>
            </a:pPr>
            <a:endParaRPr lang="en-GB" sz="1600" dirty="0">
              <a:cs typeface="Arial"/>
            </a:endParaRPr>
          </a:p>
          <a:p>
            <a:pPr marL="0" indent="0">
              <a:buNone/>
            </a:pPr>
            <a:endParaRPr lang="en-GB" sz="1600" dirty="0">
              <a:cs typeface="Arial"/>
            </a:endParaRPr>
          </a:p>
          <a:p>
            <a:pPr marL="0" indent="0">
              <a:buNone/>
            </a:pPr>
            <a:endParaRPr lang="en-GB" sz="1600" dirty="0">
              <a:cs typeface="Arial"/>
            </a:endParaRPr>
          </a:p>
          <a:p>
            <a:pPr marL="0" indent="0">
              <a:buNone/>
            </a:pPr>
            <a:endParaRPr lang="en-GB" sz="1900" dirty="0">
              <a:cs typeface="Arial"/>
            </a:endParaRPr>
          </a:p>
          <a:p>
            <a:pPr marL="0" indent="0">
              <a:buNone/>
            </a:pPr>
            <a:endParaRPr lang="en-GB" sz="1900" dirty="0">
              <a:cs typeface="Arial"/>
            </a:endParaRPr>
          </a:p>
          <a:p>
            <a:pPr marL="0" indent="0">
              <a:buNone/>
            </a:pPr>
            <a:endParaRPr lang="en-GB" sz="1900" b="1" dirty="0">
              <a:cs typeface="Arial" panose="020B0604020202020204"/>
            </a:endParaRPr>
          </a:p>
          <a:p>
            <a:pPr marL="0" indent="0">
              <a:buNone/>
            </a:pPr>
            <a:endParaRPr lang="en-GB" sz="1900" b="1" dirty="0">
              <a:cs typeface="Arial" panose="020B0604020202020204"/>
            </a:endParaRPr>
          </a:p>
          <a:p>
            <a:pPr marL="0" indent="0">
              <a:buNone/>
            </a:pPr>
            <a:endParaRPr lang="en-GB" sz="1900" b="1" dirty="0">
              <a:cs typeface="Arial" panose="020B0604020202020204"/>
            </a:endParaRPr>
          </a:p>
          <a:p>
            <a:pPr marL="0" indent="0">
              <a:buNone/>
            </a:pPr>
            <a:endParaRPr lang="en-GB" sz="1900" b="1" dirty="0">
              <a:cs typeface="Arial" panose="020B0604020202020204"/>
            </a:endParaRPr>
          </a:p>
          <a:p>
            <a:pPr marL="287655" indent="-287655"/>
            <a:endParaRPr lang="en-GB" dirty="0">
              <a:cs typeface="Arial" panose="020B0604020202020204"/>
            </a:endParaRPr>
          </a:p>
        </p:txBody>
      </p:sp>
      <p:sp>
        <p:nvSpPr>
          <p:cNvPr id="2" name="Title 1">
            <a:extLst>
              <a:ext uri="{FF2B5EF4-FFF2-40B4-BE49-F238E27FC236}">
                <a16:creationId xmlns:a16="http://schemas.microsoft.com/office/drawing/2014/main" id="{64B600EA-D367-7A6E-FCAA-A949AC38D626}"/>
              </a:ext>
            </a:extLst>
          </p:cNvPr>
          <p:cNvSpPr>
            <a:spLocks noGrp="1"/>
          </p:cNvSpPr>
          <p:nvPr>
            <p:ph type="title"/>
          </p:nvPr>
        </p:nvSpPr>
        <p:spPr>
          <a:xfrm>
            <a:off x="633600" y="1192215"/>
            <a:ext cx="10934513" cy="276999"/>
          </a:xfrm>
        </p:spPr>
        <p:txBody>
          <a:bodyPr/>
          <a:lstStyle/>
          <a:p>
            <a:r>
              <a:rPr lang="en-GB" b="1"/>
              <a:t>Timeline and Next Steps</a:t>
            </a:r>
            <a:endParaRPr lang="en-GB" b="1">
              <a:cs typeface="Arial"/>
            </a:endParaRPr>
          </a:p>
        </p:txBody>
      </p:sp>
    </p:spTree>
    <p:extLst>
      <p:ext uri="{BB962C8B-B14F-4D97-AF65-F5344CB8AC3E}">
        <p14:creationId xmlns:p14="http://schemas.microsoft.com/office/powerpoint/2010/main" val="284346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858F-9715-5297-359D-C25793998035}"/>
              </a:ext>
            </a:extLst>
          </p:cNvPr>
          <p:cNvSpPr>
            <a:spLocks noGrp="1"/>
          </p:cNvSpPr>
          <p:nvPr>
            <p:ph type="title"/>
          </p:nvPr>
        </p:nvSpPr>
        <p:spPr>
          <a:xfrm>
            <a:off x="633600" y="911900"/>
            <a:ext cx="10934513" cy="332399"/>
          </a:xfrm>
        </p:spPr>
        <p:txBody>
          <a:bodyPr/>
          <a:lstStyle/>
          <a:p>
            <a:r>
              <a:rPr lang="en-US" sz="2400" b="1"/>
              <a:t>Q&amp;A</a:t>
            </a:r>
            <a:endParaRPr lang="en-GB" sz="2400" b="1"/>
          </a:p>
        </p:txBody>
      </p:sp>
      <p:sp>
        <p:nvSpPr>
          <p:cNvPr id="3" name="Date Placeholder 2">
            <a:extLst>
              <a:ext uri="{FF2B5EF4-FFF2-40B4-BE49-F238E27FC236}">
                <a16:creationId xmlns:a16="http://schemas.microsoft.com/office/drawing/2014/main" id="{1F24E34E-474C-825B-FDCD-04A330A22214}"/>
              </a:ext>
            </a:extLst>
          </p:cNvPr>
          <p:cNvSpPr>
            <a:spLocks noGrp="1"/>
          </p:cNvSpPr>
          <p:nvPr>
            <p:ph type="dt" sz="half" idx="10"/>
          </p:nvPr>
        </p:nvSpPr>
        <p:spPr/>
        <p:txBody>
          <a:body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03218596-BEF3-BD8C-8ADB-4AE19B9C1638}"/>
              </a:ext>
            </a:extLst>
          </p:cNvPr>
          <p:cNvSpPr>
            <a:spLocks noGrp="1"/>
          </p:cNvSpPr>
          <p:nvPr>
            <p:ph type="ftr" sz="quarter" idx="11"/>
          </p:nvPr>
        </p:nvSpPr>
        <p:spPr/>
        <p:txBody>
          <a:bodyPr/>
          <a:lstStyle/>
          <a:p>
            <a:r>
              <a:rPr lang="en-GB" dirty="0" err="1"/>
              <a:t>HIllingdon</a:t>
            </a:r>
            <a:r>
              <a:rPr lang="en-GB" dirty="0"/>
              <a:t> Collective Consultation Event</a:t>
            </a:r>
          </a:p>
        </p:txBody>
      </p:sp>
      <p:sp>
        <p:nvSpPr>
          <p:cNvPr id="5" name="Slide Number Placeholder 4">
            <a:extLst>
              <a:ext uri="{FF2B5EF4-FFF2-40B4-BE49-F238E27FC236}">
                <a16:creationId xmlns:a16="http://schemas.microsoft.com/office/drawing/2014/main" id="{B6307A9C-DF9C-5F1F-B654-B0BDD97DB643}"/>
              </a:ext>
            </a:extLst>
          </p:cNvPr>
          <p:cNvSpPr>
            <a:spLocks noGrp="1"/>
          </p:cNvSpPr>
          <p:nvPr>
            <p:ph type="sldNum" sz="quarter" idx="12"/>
          </p:nvPr>
        </p:nvSpPr>
        <p:spPr/>
        <p:txBody>
          <a:bodyPr/>
          <a:lstStyle/>
          <a:p>
            <a:fld id="{956B0BA2-DE5D-413B-B6ED-5E29C1F6D7BB}" type="slidenum">
              <a:rPr lang="en-GB" smtClean="0"/>
              <a:pPr/>
              <a:t>21</a:t>
            </a:fld>
            <a:endParaRPr lang="en-GB"/>
          </a:p>
        </p:txBody>
      </p:sp>
      <p:sp>
        <p:nvSpPr>
          <p:cNvPr id="6" name="Text Placeholder 5">
            <a:extLst>
              <a:ext uri="{FF2B5EF4-FFF2-40B4-BE49-F238E27FC236}">
                <a16:creationId xmlns:a16="http://schemas.microsoft.com/office/drawing/2014/main" id="{A241F3B3-FBF0-3BA9-C2BE-5E49295DE932}"/>
              </a:ext>
            </a:extLst>
          </p:cNvPr>
          <p:cNvSpPr>
            <a:spLocks noGrp="1"/>
          </p:cNvSpPr>
          <p:nvPr>
            <p:ph type="body" sz="quarter" idx="13"/>
          </p:nvPr>
        </p:nvSpPr>
        <p:spPr>
          <a:xfrm>
            <a:off x="633600" y="1598997"/>
            <a:ext cx="10934513" cy="4116003"/>
          </a:xfrm>
        </p:spPr>
        <p:txBody>
          <a:bodyPr>
            <a:normAutofit/>
          </a:bodyPr>
          <a:lstStyle/>
          <a:p>
            <a:pPr algn="l"/>
            <a:r>
              <a:rPr lang="en-US" sz="3200" dirty="0"/>
              <a:t>Microsite: </a:t>
            </a:r>
            <a:r>
              <a:rPr lang="en-GB" sz="3200" dirty="0">
                <a:latin typeface="Calibri" panose="020F0502020204030204" pitchFamily="34" charset="0"/>
                <a:hlinkClick r:id="rId2">
                  <a:extLst>
                    <a:ext uri="{A12FA001-AC4F-418D-AE19-62706E023703}">
                      <ahyp:hlinkClr xmlns:ahyp="http://schemas.microsoft.com/office/drawing/2018/hyperlinkcolor" val="tx"/>
                    </a:ext>
                  </a:extLst>
                </a:hlinkClick>
              </a:rPr>
              <a:t>https://www.viaorg.uk/transfers/Hillingdon/</a:t>
            </a:r>
            <a:r>
              <a:rPr lang="en-GB" sz="3200" dirty="0">
                <a:latin typeface="Calibri" panose="020F0502020204030204" pitchFamily="34" charset="0"/>
              </a:rPr>
              <a:t>  </a:t>
            </a:r>
            <a:endParaRPr lang="en-GB" sz="3200" dirty="0">
              <a:effectLst/>
              <a:latin typeface="Calibri" panose="020F0502020204030204" pitchFamily="34" charset="0"/>
              <a:ea typeface="Calibri" panose="020F0502020204030204" pitchFamily="34" charset="0"/>
            </a:endParaRPr>
          </a:p>
          <a:p>
            <a:pPr algn="l"/>
            <a:r>
              <a:rPr lang="en-GB" sz="3200" dirty="0">
                <a:latin typeface="Calibri" panose="020F0502020204030204" pitchFamily="34" charset="0"/>
              </a:rPr>
              <a:t>Password: Hillingdon2024</a:t>
            </a:r>
            <a:endParaRPr lang="en-US" sz="3200" dirty="0">
              <a:latin typeface="Calibri" panose="020F0502020204030204" pitchFamily="34" charset="0"/>
            </a:endParaRPr>
          </a:p>
          <a:p>
            <a:pPr algn="l"/>
            <a:r>
              <a:rPr lang="en-US" sz="3200" dirty="0">
                <a:latin typeface="Calibri" panose="020F0502020204030204" pitchFamily="34" charset="0"/>
              </a:rPr>
              <a:t>			</a:t>
            </a:r>
            <a:r>
              <a:rPr lang="en-US" dirty="0"/>
              <a:t>Any Questions?</a:t>
            </a:r>
          </a:p>
        </p:txBody>
      </p:sp>
    </p:spTree>
    <p:extLst>
      <p:ext uri="{BB962C8B-B14F-4D97-AF65-F5344CB8AC3E}">
        <p14:creationId xmlns:p14="http://schemas.microsoft.com/office/powerpoint/2010/main" val="89734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90322-4DC9-5292-948E-7D2A1AAA1448}"/>
              </a:ext>
            </a:extLst>
          </p:cNvPr>
          <p:cNvSpPr>
            <a:spLocks noGrp="1"/>
          </p:cNvSpPr>
          <p:nvPr>
            <p:ph type="dt" sz="half" idx="10"/>
          </p:nvPr>
        </p:nvSpPr>
        <p:spPr/>
        <p:txBody>
          <a:bodyPr/>
          <a:lstStyle/>
          <a:p>
            <a:fld id="{86259B53-EE12-4F29-93E9-459867C78C3A}" type="datetime4">
              <a:rPr lang="en-GB" smtClean="0"/>
              <a:pPr/>
              <a:t>29 April 2024</a:t>
            </a:fld>
            <a:endParaRPr lang="en-GB"/>
          </a:p>
        </p:txBody>
      </p:sp>
      <p:sp>
        <p:nvSpPr>
          <p:cNvPr id="3" name="Footer Placeholder 2">
            <a:extLst>
              <a:ext uri="{FF2B5EF4-FFF2-40B4-BE49-F238E27FC236}">
                <a16:creationId xmlns:a16="http://schemas.microsoft.com/office/drawing/2014/main" id="{50CFDFC3-CC97-A136-14AD-3B2C83BB3214}"/>
              </a:ext>
            </a:extLst>
          </p:cNvPr>
          <p:cNvSpPr>
            <a:spLocks noGrp="1"/>
          </p:cNvSpPr>
          <p:nvPr>
            <p:ph type="ftr" sz="quarter" idx="11"/>
          </p:nvPr>
        </p:nvSpPr>
        <p:spPr/>
        <p:txBody>
          <a:bodyPr/>
          <a:lstStyle/>
          <a:p>
            <a:r>
              <a:rPr lang="en-GB"/>
              <a:t>Presentation Title (Insert &gt; H &amp; F)</a:t>
            </a:r>
          </a:p>
        </p:txBody>
      </p:sp>
      <p:sp>
        <p:nvSpPr>
          <p:cNvPr id="4" name="Slide Number Placeholder 3">
            <a:extLst>
              <a:ext uri="{FF2B5EF4-FFF2-40B4-BE49-F238E27FC236}">
                <a16:creationId xmlns:a16="http://schemas.microsoft.com/office/drawing/2014/main" id="{2A114C5B-3603-7467-2460-9CD2F2389C78}"/>
              </a:ext>
            </a:extLst>
          </p:cNvPr>
          <p:cNvSpPr>
            <a:spLocks noGrp="1"/>
          </p:cNvSpPr>
          <p:nvPr>
            <p:ph type="sldNum" sz="quarter" idx="12"/>
          </p:nvPr>
        </p:nvSpPr>
        <p:spPr/>
        <p:txBody>
          <a:bodyPr/>
          <a:lstStyle/>
          <a:p>
            <a:fld id="{956B0BA2-DE5D-413B-B6ED-5E29C1F6D7BB}" type="slidenum">
              <a:rPr lang="en-GB" smtClean="0"/>
              <a:pPr/>
              <a:t>22</a:t>
            </a:fld>
            <a:endParaRPr lang="en-GB"/>
          </a:p>
        </p:txBody>
      </p:sp>
    </p:spTree>
    <p:extLst>
      <p:ext uri="{BB962C8B-B14F-4D97-AF65-F5344CB8AC3E}">
        <p14:creationId xmlns:p14="http://schemas.microsoft.com/office/powerpoint/2010/main" val="351178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54CE-1C26-9EB3-330E-D4482B72705B}"/>
              </a:ext>
            </a:extLst>
          </p:cNvPr>
          <p:cNvSpPr>
            <a:spLocks noGrp="1"/>
          </p:cNvSpPr>
          <p:nvPr>
            <p:ph type="title"/>
          </p:nvPr>
        </p:nvSpPr>
        <p:spPr>
          <a:xfrm>
            <a:off x="633600" y="953450"/>
            <a:ext cx="10934513" cy="276999"/>
          </a:xfrm>
        </p:spPr>
        <p:txBody>
          <a:bodyPr/>
          <a:lstStyle/>
          <a:p>
            <a:r>
              <a:rPr lang="en-GB" b="1">
                <a:cs typeface="Arial"/>
              </a:rPr>
              <a:t>What is TUPE?</a:t>
            </a:r>
          </a:p>
        </p:txBody>
      </p:sp>
      <p:sp>
        <p:nvSpPr>
          <p:cNvPr id="3" name="Date Placeholder 2">
            <a:extLst>
              <a:ext uri="{FF2B5EF4-FFF2-40B4-BE49-F238E27FC236}">
                <a16:creationId xmlns:a16="http://schemas.microsoft.com/office/drawing/2014/main" id="{34822A24-3AB2-47C7-A912-905F1A2AEFF9}"/>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11C6EE7D-613E-D272-BE5B-A6BAE4263279}"/>
              </a:ext>
            </a:extLst>
          </p:cNvPr>
          <p:cNvSpPr>
            <a:spLocks noGrp="1"/>
          </p:cNvSpPr>
          <p:nvPr>
            <p:ph type="ftr" sz="quarter" idx="11"/>
          </p:nvPr>
        </p:nvSpPr>
        <p:spPr/>
        <p:txBody>
          <a:bodyPr/>
          <a:lstStyle/>
          <a:p>
            <a:r>
              <a:rPr lang="en-GB" dirty="0"/>
              <a:t>Hillingdon Collective Consultation Event</a:t>
            </a:r>
          </a:p>
        </p:txBody>
      </p:sp>
      <p:sp>
        <p:nvSpPr>
          <p:cNvPr id="5" name="Slide Number Placeholder 4">
            <a:extLst>
              <a:ext uri="{FF2B5EF4-FFF2-40B4-BE49-F238E27FC236}">
                <a16:creationId xmlns:a16="http://schemas.microsoft.com/office/drawing/2014/main" id="{166B394A-AC24-47D7-EA61-0187644EDFED}"/>
              </a:ext>
            </a:extLst>
          </p:cNvPr>
          <p:cNvSpPr>
            <a:spLocks noGrp="1"/>
          </p:cNvSpPr>
          <p:nvPr>
            <p:ph type="sldNum" sz="quarter" idx="12"/>
          </p:nvPr>
        </p:nvSpPr>
        <p:spPr/>
        <p:txBody>
          <a:bodyPr/>
          <a:lstStyle/>
          <a:p>
            <a:fld id="{956B0BA2-DE5D-413B-B6ED-5E29C1F6D7BB}" type="slidenum">
              <a:rPr lang="en-GB" smtClean="0"/>
              <a:pPr/>
              <a:t>3</a:t>
            </a:fld>
            <a:endParaRPr lang="en-GB"/>
          </a:p>
        </p:txBody>
      </p:sp>
      <p:sp>
        <p:nvSpPr>
          <p:cNvPr id="6" name="Text Placeholder 5">
            <a:extLst>
              <a:ext uri="{FF2B5EF4-FFF2-40B4-BE49-F238E27FC236}">
                <a16:creationId xmlns:a16="http://schemas.microsoft.com/office/drawing/2014/main" id="{2439C203-6D2D-09D0-5982-D97ED5C8F3B9}"/>
              </a:ext>
            </a:extLst>
          </p:cNvPr>
          <p:cNvSpPr>
            <a:spLocks noGrp="1"/>
          </p:cNvSpPr>
          <p:nvPr>
            <p:ph type="body" sz="quarter" idx="13"/>
          </p:nvPr>
        </p:nvSpPr>
        <p:spPr>
          <a:xfrm>
            <a:off x="538304" y="1717717"/>
            <a:ext cx="10944225" cy="4271727"/>
          </a:xfrm>
        </p:spPr>
        <p:txBody>
          <a:bodyPr vert="horz" lIns="0" tIns="0" rIns="0" bIns="0" rtlCol="0" anchor="t">
            <a:normAutofit/>
          </a:bodyPr>
          <a:lstStyle/>
          <a:p>
            <a:pPr marL="0" indent="0">
              <a:buNone/>
            </a:pPr>
            <a:r>
              <a:rPr lang="en-GB" sz="1600" dirty="0">
                <a:solidFill>
                  <a:srgbClr val="1B1B1B"/>
                </a:solidFill>
                <a:ea typeface="+mn-lt"/>
                <a:cs typeface="+mn-lt"/>
              </a:rPr>
              <a:t>The Transfer of Undertakings (Protection of Employment Regulations 2006 (TUPE) </a:t>
            </a:r>
            <a:endParaRPr lang="en-GB" sz="1600" dirty="0">
              <a:solidFill>
                <a:srgbClr val="511F5D"/>
              </a:solidFill>
              <a:ea typeface="+mn-lt"/>
              <a:cs typeface="+mn-lt"/>
            </a:endParaRPr>
          </a:p>
          <a:p>
            <a:pPr marL="287655" indent="-287655"/>
            <a:endParaRPr lang="en-GB" sz="1600" dirty="0">
              <a:solidFill>
                <a:srgbClr val="1B1B1B"/>
              </a:solidFill>
              <a:ea typeface="+mn-lt"/>
              <a:cs typeface="+mn-lt"/>
            </a:endParaRPr>
          </a:p>
          <a:p>
            <a:pPr marL="0" indent="0">
              <a:buNone/>
            </a:pPr>
            <a:r>
              <a:rPr lang="en-GB" sz="1600" dirty="0">
                <a:ea typeface="+mn-lt"/>
                <a:cs typeface="+mn-lt"/>
              </a:rPr>
              <a:t>When a service transfers from one employer to another under these circumstances there are regulations that apply to protect the employees affected</a:t>
            </a:r>
            <a:endParaRPr lang="en-GB" sz="1600" b="1" dirty="0">
              <a:ea typeface="+mn-lt"/>
              <a:cs typeface="+mn-lt"/>
            </a:endParaRPr>
          </a:p>
          <a:p>
            <a:pPr marL="0" indent="0">
              <a:buNone/>
            </a:pPr>
            <a:endParaRPr lang="en-GB" sz="1600" dirty="0">
              <a:solidFill>
                <a:srgbClr val="000000"/>
              </a:solidFill>
              <a:ea typeface="+mn-lt"/>
              <a:cs typeface="+mn-lt"/>
            </a:endParaRPr>
          </a:p>
          <a:p>
            <a:pPr marL="0" indent="0">
              <a:buNone/>
            </a:pPr>
            <a:r>
              <a:rPr lang="en-GB" sz="1600" dirty="0">
                <a:solidFill>
                  <a:srgbClr val="1B1B1B"/>
                </a:solidFill>
                <a:ea typeface="+mn-lt"/>
                <a:cs typeface="+mn-lt"/>
              </a:rPr>
              <a:t>The legislation designed to protect employees; employment will automatically transfer from to Via on 01 June 2024 </a:t>
            </a:r>
            <a:endParaRPr lang="en-GB" sz="1600" dirty="0">
              <a:solidFill>
                <a:srgbClr val="000000"/>
              </a:solidFill>
              <a:ea typeface="+mn-lt"/>
              <a:cs typeface="+mn-lt"/>
            </a:endParaRPr>
          </a:p>
          <a:p>
            <a:pPr marL="287655" indent="-287655"/>
            <a:endParaRPr lang="en-GB" sz="1600" dirty="0">
              <a:solidFill>
                <a:srgbClr val="1B1B1B"/>
              </a:solidFill>
              <a:ea typeface="+mn-lt"/>
              <a:cs typeface="+mn-lt"/>
            </a:endParaRPr>
          </a:p>
          <a:p>
            <a:pPr marL="0" indent="0">
              <a:buNone/>
            </a:pPr>
            <a:r>
              <a:rPr lang="en-GB" sz="1600" dirty="0">
                <a:solidFill>
                  <a:srgbClr val="1B1B1B"/>
                </a:solidFill>
                <a:ea typeface="+mn-lt"/>
                <a:cs typeface="+mn-lt"/>
              </a:rPr>
              <a:t>Obligations on both transferor and transferee organisations to inform and consult over likely implications of the transfer</a:t>
            </a:r>
          </a:p>
          <a:p>
            <a:pPr marL="0" indent="0">
              <a:buNone/>
            </a:pPr>
            <a:endParaRPr lang="en-GB" sz="1600" dirty="0">
              <a:solidFill>
                <a:srgbClr val="1B1B1B"/>
              </a:solidFill>
              <a:cs typeface="Arial" panose="020B0604020202020204"/>
            </a:endParaRPr>
          </a:p>
          <a:p>
            <a:pPr marL="0" indent="0">
              <a:buNone/>
            </a:pPr>
            <a:r>
              <a:rPr lang="en-GB" sz="1600" dirty="0">
                <a:solidFill>
                  <a:srgbClr val="1B1B1B"/>
                </a:solidFill>
                <a:latin typeface="Arial"/>
                <a:cs typeface="Arial" panose="020B0604020202020204"/>
              </a:rPr>
              <a:t>Duty is to inform and consult with recognised Trade Union and/or Elected Representatives</a:t>
            </a:r>
          </a:p>
          <a:p>
            <a:pPr marL="287655" indent="-287655"/>
            <a:endParaRPr lang="en-GB" sz="1600" dirty="0">
              <a:solidFill>
                <a:srgbClr val="1B1B1B"/>
              </a:solidFill>
              <a:latin typeface="Arial"/>
              <a:cs typeface="Arial" panose="020B0604020202020204"/>
            </a:endParaRPr>
          </a:p>
          <a:p>
            <a:pPr marL="0" indent="0">
              <a:buNone/>
            </a:pPr>
            <a:r>
              <a:rPr lang="en-GB" sz="1600" dirty="0">
                <a:solidFill>
                  <a:srgbClr val="1B1B1B"/>
                </a:solidFill>
                <a:ea typeface="+mn-lt"/>
                <a:cs typeface="+mn-lt"/>
              </a:rPr>
              <a:t>Today</a:t>
            </a:r>
            <a:r>
              <a:rPr lang="en-GB" sz="1600" dirty="0">
                <a:solidFill>
                  <a:srgbClr val="1B1B1B"/>
                </a:solidFill>
                <a:latin typeface="Arial"/>
                <a:cs typeface="Arial" panose="020B0604020202020204"/>
              </a:rPr>
              <a:t> is the start of Via's (transferee) consultation with you</a:t>
            </a:r>
            <a:endParaRPr lang="en-GB" dirty="0">
              <a:cs typeface="Arial"/>
            </a:endParaRPr>
          </a:p>
          <a:p>
            <a:pPr marL="0" indent="0">
              <a:buNone/>
            </a:pPr>
            <a:endParaRPr lang="en-GB" sz="1600" dirty="0">
              <a:solidFill>
                <a:srgbClr val="1B1B1B"/>
              </a:solidFill>
              <a:latin typeface="Arial"/>
              <a:cs typeface="Arial" panose="020B0604020202020204"/>
            </a:endParaRPr>
          </a:p>
        </p:txBody>
      </p:sp>
    </p:spTree>
    <p:extLst>
      <p:ext uri="{BB962C8B-B14F-4D97-AF65-F5344CB8AC3E}">
        <p14:creationId xmlns:p14="http://schemas.microsoft.com/office/powerpoint/2010/main" val="136043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836E-8E1D-8C53-8099-847F7E649BE8}"/>
              </a:ext>
            </a:extLst>
          </p:cNvPr>
          <p:cNvSpPr>
            <a:spLocks noGrp="1"/>
          </p:cNvSpPr>
          <p:nvPr>
            <p:ph type="title"/>
          </p:nvPr>
        </p:nvSpPr>
        <p:spPr/>
        <p:txBody>
          <a:bodyPr/>
          <a:lstStyle/>
          <a:p>
            <a:r>
              <a:rPr lang="en-GB" b="1">
                <a:cs typeface="Arial"/>
              </a:rPr>
              <a:t>What inform and consult means for you</a:t>
            </a:r>
            <a:endParaRPr lang="en-GB" b="1"/>
          </a:p>
        </p:txBody>
      </p:sp>
      <p:sp>
        <p:nvSpPr>
          <p:cNvPr id="3" name="Date Placeholder 2">
            <a:extLst>
              <a:ext uri="{FF2B5EF4-FFF2-40B4-BE49-F238E27FC236}">
                <a16:creationId xmlns:a16="http://schemas.microsoft.com/office/drawing/2014/main" id="{27B67CC4-60F1-A14A-774B-488601F12876}"/>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D4D45EF7-8DEC-EE9C-0F58-4622C47982AB}"/>
              </a:ext>
            </a:extLst>
          </p:cNvPr>
          <p:cNvSpPr>
            <a:spLocks noGrp="1"/>
          </p:cNvSpPr>
          <p:nvPr>
            <p:ph type="ftr" sz="quarter" idx="11"/>
          </p:nvPr>
        </p:nvSpPr>
        <p:spPr/>
        <p:txBody>
          <a:bodyPr/>
          <a:lstStyle/>
          <a:p>
            <a:r>
              <a:rPr lang="en-GB" dirty="0"/>
              <a:t>Hillingdon Collective Consultation event</a:t>
            </a:r>
          </a:p>
        </p:txBody>
      </p:sp>
      <p:sp>
        <p:nvSpPr>
          <p:cNvPr id="5" name="Slide Number Placeholder 4">
            <a:extLst>
              <a:ext uri="{FF2B5EF4-FFF2-40B4-BE49-F238E27FC236}">
                <a16:creationId xmlns:a16="http://schemas.microsoft.com/office/drawing/2014/main" id="{F298B18A-20BB-7BD3-0699-6B070B0E4701}"/>
              </a:ext>
            </a:extLst>
          </p:cNvPr>
          <p:cNvSpPr>
            <a:spLocks noGrp="1"/>
          </p:cNvSpPr>
          <p:nvPr>
            <p:ph type="sldNum" sz="quarter" idx="12"/>
          </p:nvPr>
        </p:nvSpPr>
        <p:spPr/>
        <p:txBody>
          <a:bodyPr/>
          <a:lstStyle/>
          <a:p>
            <a:fld id="{956B0BA2-DE5D-413B-B6ED-5E29C1F6D7BB}" type="slidenum">
              <a:rPr lang="en-GB" smtClean="0"/>
              <a:pPr/>
              <a:t>4</a:t>
            </a:fld>
            <a:endParaRPr lang="en-GB"/>
          </a:p>
        </p:txBody>
      </p:sp>
      <p:sp>
        <p:nvSpPr>
          <p:cNvPr id="6" name="Text Placeholder 5">
            <a:extLst>
              <a:ext uri="{FF2B5EF4-FFF2-40B4-BE49-F238E27FC236}">
                <a16:creationId xmlns:a16="http://schemas.microsoft.com/office/drawing/2014/main" id="{9FB5A1A8-FD3D-9EFE-E089-2854EB666077}"/>
              </a:ext>
            </a:extLst>
          </p:cNvPr>
          <p:cNvSpPr>
            <a:spLocks noGrp="1"/>
          </p:cNvSpPr>
          <p:nvPr>
            <p:ph type="body" sz="quarter" idx="13"/>
          </p:nvPr>
        </p:nvSpPr>
        <p:spPr/>
        <p:txBody>
          <a:bodyPr vert="horz" lIns="0" tIns="0" rIns="0" bIns="0" rtlCol="0" anchor="t">
            <a:normAutofit/>
          </a:bodyPr>
          <a:lstStyle/>
          <a:p>
            <a:pPr marL="287655" indent="-287655">
              <a:buFont typeface="Arial"/>
              <a:buChar char="–"/>
            </a:pPr>
            <a:endParaRPr lang="en-GB" sz="1600" dirty="0">
              <a:solidFill>
                <a:srgbClr val="1B1B1B"/>
              </a:solidFill>
              <a:ea typeface="+mn-lt"/>
              <a:cs typeface="+mn-lt"/>
            </a:endParaRPr>
          </a:p>
          <a:p>
            <a:pPr marL="0" indent="0">
              <a:buNone/>
            </a:pPr>
            <a:r>
              <a:rPr lang="en-GB" sz="1600" dirty="0">
                <a:ea typeface="+mn-lt"/>
                <a:cs typeface="+mn-lt"/>
              </a:rPr>
              <a:t>ACAS advice is to keep all affected employees updated about the transfer, even if there are representatives</a:t>
            </a:r>
            <a:endParaRPr lang="en-US" sz="1600" dirty="0">
              <a:ea typeface="+mn-lt"/>
              <a:cs typeface="+mn-lt"/>
            </a:endParaRPr>
          </a:p>
          <a:p>
            <a:pPr marL="0" indent="0">
              <a:buNone/>
            </a:pPr>
            <a:endParaRPr lang="en-GB" sz="1600" dirty="0">
              <a:solidFill>
                <a:srgbClr val="1B1B1B"/>
              </a:solidFill>
              <a:ea typeface="+mn-lt"/>
              <a:cs typeface="+mn-lt"/>
            </a:endParaRPr>
          </a:p>
          <a:p>
            <a:pPr marL="0" indent="0">
              <a:buNone/>
            </a:pPr>
            <a:endParaRPr lang="en-GB" sz="1600" b="1" dirty="0">
              <a:ea typeface="+mn-lt"/>
              <a:cs typeface="+mn-lt"/>
            </a:endParaRPr>
          </a:p>
          <a:p>
            <a:pPr marL="0" indent="0">
              <a:buNone/>
            </a:pPr>
            <a:endParaRPr lang="en-GB" sz="1600" b="1" dirty="0">
              <a:ea typeface="+mn-lt"/>
              <a:cs typeface="+mn-lt"/>
            </a:endParaRPr>
          </a:p>
          <a:p>
            <a:pPr marL="0" indent="0">
              <a:buNone/>
            </a:pPr>
            <a:r>
              <a:rPr lang="en-GB" sz="1600" b="1" dirty="0">
                <a:ea typeface="+mn-lt"/>
                <a:cs typeface="+mn-lt"/>
              </a:rPr>
              <a:t>'Inform'</a:t>
            </a:r>
            <a:r>
              <a:rPr lang="en-GB" sz="1600" dirty="0">
                <a:ea typeface="+mn-lt"/>
                <a:cs typeface="+mn-lt"/>
              </a:rPr>
              <a:t> is about telling you the facts about the transfer; this information must be provided to you before the transfer takes place on 01 June 2024</a:t>
            </a:r>
            <a:endParaRPr lang="en-GB" sz="1600" dirty="0">
              <a:cs typeface="Arial" panose="020B0604020202020204"/>
            </a:endParaRPr>
          </a:p>
          <a:p>
            <a:pPr marL="0" indent="0">
              <a:buNone/>
            </a:pPr>
            <a:endParaRPr lang="en-GB" sz="1600" dirty="0">
              <a:ea typeface="+mn-lt"/>
              <a:cs typeface="+mn-lt"/>
            </a:endParaRPr>
          </a:p>
          <a:p>
            <a:pPr marL="0" indent="0">
              <a:buNone/>
            </a:pPr>
            <a:endParaRPr lang="en-GB" sz="1600" dirty="0">
              <a:ea typeface="+mn-lt"/>
              <a:cs typeface="+mn-lt"/>
            </a:endParaRPr>
          </a:p>
          <a:p>
            <a:pPr marL="0" indent="0">
              <a:buNone/>
            </a:pPr>
            <a:r>
              <a:rPr lang="en-GB" sz="1600" b="1" dirty="0">
                <a:ea typeface="+mn-lt"/>
                <a:cs typeface="+mn-lt"/>
              </a:rPr>
              <a:t>'Consult'</a:t>
            </a:r>
            <a:r>
              <a:rPr lang="en-GB" sz="1600" dirty="0">
                <a:ea typeface="+mn-lt"/>
                <a:cs typeface="+mn-lt"/>
              </a:rPr>
              <a:t> is when you are asked for your feedback on the changes to working practices ('measures') that the transfer will bring, so that transferor and transferee (Via) organisations may consider your feedback ('representations') before making decisions</a:t>
            </a:r>
            <a:endParaRPr lang="en-GB" sz="1600" dirty="0">
              <a:cs typeface="Arial" panose="020B0604020202020204"/>
            </a:endParaRPr>
          </a:p>
          <a:p>
            <a:pPr marL="0" indent="0">
              <a:buNone/>
            </a:pPr>
            <a:endParaRPr lang="en-GB" sz="1400" dirty="0">
              <a:ea typeface="+mn-lt"/>
              <a:cs typeface="+mn-lt"/>
            </a:endParaRPr>
          </a:p>
          <a:p>
            <a:pPr marL="0" indent="0">
              <a:buNone/>
            </a:pPr>
            <a:endParaRPr lang="en-GB" sz="1400" dirty="0">
              <a:cs typeface="Arial" panose="020B0604020202020204"/>
            </a:endParaRPr>
          </a:p>
          <a:p>
            <a:pPr marL="0" indent="0">
              <a:buNone/>
            </a:pPr>
            <a:endParaRPr lang="en-GB" dirty="0">
              <a:solidFill>
                <a:srgbClr val="00838D"/>
              </a:solidFill>
              <a:cs typeface="Arial"/>
            </a:endParaRPr>
          </a:p>
        </p:txBody>
      </p:sp>
    </p:spTree>
    <p:extLst>
      <p:ext uri="{BB962C8B-B14F-4D97-AF65-F5344CB8AC3E}">
        <p14:creationId xmlns:p14="http://schemas.microsoft.com/office/powerpoint/2010/main" val="226272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87EE-26D4-DE15-6A1C-AC2CB9994F17}"/>
              </a:ext>
            </a:extLst>
          </p:cNvPr>
          <p:cNvSpPr>
            <a:spLocks noGrp="1"/>
          </p:cNvSpPr>
          <p:nvPr>
            <p:ph type="title"/>
          </p:nvPr>
        </p:nvSpPr>
        <p:spPr>
          <a:xfrm>
            <a:off x="9256151" y="1428183"/>
            <a:ext cx="2730366" cy="553998"/>
          </a:xfrm>
        </p:spPr>
        <p:txBody>
          <a:bodyPr/>
          <a:lstStyle/>
          <a:p>
            <a:r>
              <a:rPr lang="en-GB"/>
              <a:t>Service Delivery Model </a:t>
            </a:r>
          </a:p>
        </p:txBody>
      </p:sp>
      <p:sp>
        <p:nvSpPr>
          <p:cNvPr id="3" name="Date Placeholder 2">
            <a:extLst>
              <a:ext uri="{FF2B5EF4-FFF2-40B4-BE49-F238E27FC236}">
                <a16:creationId xmlns:a16="http://schemas.microsoft.com/office/drawing/2014/main" id="{B41A6599-EBAA-A0B0-C6E9-D52DB485B435}"/>
              </a:ext>
            </a:extLst>
          </p:cNvPr>
          <p:cNvSpPr>
            <a:spLocks noGrp="1"/>
          </p:cNvSpPr>
          <p:nvPr>
            <p:ph type="dt" sz="half" idx="10"/>
          </p:nvPr>
        </p:nvSpPr>
        <p:spPr/>
        <p:txBody>
          <a:body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4D932FA5-D59A-A39F-F079-E886E3ABFF8E}"/>
              </a:ext>
            </a:extLst>
          </p:cNvPr>
          <p:cNvSpPr>
            <a:spLocks noGrp="1"/>
          </p:cNvSpPr>
          <p:nvPr>
            <p:ph type="ftr" sz="quarter" idx="11"/>
          </p:nvPr>
        </p:nvSpPr>
        <p:spPr/>
        <p:txBody>
          <a:bodyPr/>
          <a:lstStyle/>
          <a:p>
            <a:r>
              <a:rPr lang="en-GB" dirty="0"/>
              <a:t>Hillingdon Collective Consultation Event </a:t>
            </a:r>
          </a:p>
        </p:txBody>
      </p:sp>
      <p:sp>
        <p:nvSpPr>
          <p:cNvPr id="5" name="Slide Number Placeholder 4">
            <a:extLst>
              <a:ext uri="{FF2B5EF4-FFF2-40B4-BE49-F238E27FC236}">
                <a16:creationId xmlns:a16="http://schemas.microsoft.com/office/drawing/2014/main" id="{9C965526-1858-747D-C0A8-4954843D59FF}"/>
              </a:ext>
            </a:extLst>
          </p:cNvPr>
          <p:cNvSpPr>
            <a:spLocks noGrp="1"/>
          </p:cNvSpPr>
          <p:nvPr>
            <p:ph type="sldNum" sz="quarter" idx="12"/>
          </p:nvPr>
        </p:nvSpPr>
        <p:spPr/>
        <p:txBody>
          <a:bodyPr/>
          <a:lstStyle/>
          <a:p>
            <a:fld id="{956B0BA2-DE5D-413B-B6ED-5E29C1F6D7BB}" type="slidenum">
              <a:rPr lang="en-GB" smtClean="0"/>
              <a:pPr/>
              <a:t>5</a:t>
            </a:fld>
            <a:endParaRPr lang="en-GB"/>
          </a:p>
        </p:txBody>
      </p:sp>
    </p:spTree>
    <p:extLst>
      <p:ext uri="{BB962C8B-B14F-4D97-AF65-F5344CB8AC3E}">
        <p14:creationId xmlns:p14="http://schemas.microsoft.com/office/powerpoint/2010/main" val="71012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7B4D9-3B0B-BF85-40CF-D5893D3CB9B3}"/>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E79245E8-4B27-F593-F400-62DF7EFC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 April 2024</a:t>
            </a:r>
          </a:p>
        </p:txBody>
      </p:sp>
      <p:sp>
        <p:nvSpPr>
          <p:cNvPr id="4" name="Footer Placeholder 3">
            <a:extLst>
              <a:ext uri="{FF2B5EF4-FFF2-40B4-BE49-F238E27FC236}">
                <a16:creationId xmlns:a16="http://schemas.microsoft.com/office/drawing/2014/main" id="{271133BC-9C6F-89CC-9F8B-698BA0B0F25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Hillingdon </a:t>
            </a:r>
            <a:r>
              <a:rPr lang="en-GB" dirty="0">
                <a:solidFill>
                  <a:prstClr val="black"/>
                </a:solidFill>
                <a:latin typeface="Arial" panose="020B0604020202020204"/>
              </a:rPr>
              <a:t>Collective</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Consultation Event </a:t>
            </a:r>
          </a:p>
        </p:txBody>
      </p:sp>
      <p:sp>
        <p:nvSpPr>
          <p:cNvPr id="5" name="Slide Number Placeholder 4">
            <a:extLst>
              <a:ext uri="{FF2B5EF4-FFF2-40B4-BE49-F238E27FC236}">
                <a16:creationId xmlns:a16="http://schemas.microsoft.com/office/drawing/2014/main" id="{B9EFB70A-1F42-34B2-4E3C-54F9C5F069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B0BA2-DE5D-413B-B6ED-5E29C1F6D7BB}"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23313974-8427-42EB-5A81-EF1D3704699B}"/>
              </a:ext>
            </a:extLst>
          </p:cNvPr>
          <p:cNvSpPr>
            <a:spLocks noGrp="1"/>
          </p:cNvSpPr>
          <p:nvPr>
            <p:ph type="body" sz="quarter" idx="13"/>
          </p:nvPr>
        </p:nvSpPr>
        <p:spPr>
          <a:xfrm>
            <a:off x="633600" y="1721102"/>
            <a:ext cx="10944225" cy="4043663"/>
          </a:xfrm>
        </p:spPr>
        <p:txBody>
          <a:bodyPr>
            <a:normAutofit/>
          </a:bodyPr>
          <a:lstStyle/>
          <a:p>
            <a:pPr marL="0" indent="0">
              <a:buNone/>
            </a:pPr>
            <a:endParaRPr lang="en-GB" sz="2000" b="1" dirty="0"/>
          </a:p>
          <a:p>
            <a:endParaRPr lang="en-GB" sz="1900" b="1" dirty="0"/>
          </a:p>
          <a:p>
            <a:pPr marL="0" indent="0">
              <a:buNone/>
            </a:pPr>
            <a:endParaRPr lang="en-GB" sz="1900" b="1" dirty="0"/>
          </a:p>
          <a:p>
            <a:endParaRPr lang="en-GB" dirty="0"/>
          </a:p>
          <a:p>
            <a:endParaRPr lang="en-GB" dirty="0"/>
          </a:p>
          <a:p>
            <a:endParaRPr lang="en-GB" dirty="0"/>
          </a:p>
        </p:txBody>
      </p:sp>
      <p:sp>
        <p:nvSpPr>
          <p:cNvPr id="2" name="Title 1">
            <a:extLst>
              <a:ext uri="{FF2B5EF4-FFF2-40B4-BE49-F238E27FC236}">
                <a16:creationId xmlns:a16="http://schemas.microsoft.com/office/drawing/2014/main" id="{867E4800-7878-975B-E426-6869515F3783}"/>
              </a:ext>
            </a:extLst>
          </p:cNvPr>
          <p:cNvSpPr>
            <a:spLocks noGrp="1"/>
          </p:cNvSpPr>
          <p:nvPr>
            <p:ph type="title"/>
          </p:nvPr>
        </p:nvSpPr>
        <p:spPr>
          <a:xfrm>
            <a:off x="633600" y="1164515"/>
            <a:ext cx="10934513" cy="332399"/>
          </a:xfrm>
        </p:spPr>
        <p:txBody>
          <a:bodyPr/>
          <a:lstStyle/>
          <a:p>
            <a:r>
              <a:rPr lang="en-GB" sz="2400" b="1" dirty="0"/>
              <a:t>Key features of the new Hillingdon Service</a:t>
            </a:r>
          </a:p>
        </p:txBody>
      </p:sp>
      <p:sp>
        <p:nvSpPr>
          <p:cNvPr id="8" name="Text Placeholder 6">
            <a:extLst>
              <a:ext uri="{FF2B5EF4-FFF2-40B4-BE49-F238E27FC236}">
                <a16:creationId xmlns:a16="http://schemas.microsoft.com/office/drawing/2014/main" id="{7A2DD2EC-853E-07E8-8564-F16CE9FC7C11}"/>
              </a:ext>
            </a:extLst>
          </p:cNvPr>
          <p:cNvSpPr txBox="1">
            <a:spLocks/>
          </p:cNvSpPr>
          <p:nvPr/>
        </p:nvSpPr>
        <p:spPr>
          <a:xfrm>
            <a:off x="634326" y="1903913"/>
            <a:ext cx="11011551" cy="4449936"/>
          </a:xfrm>
          <a:prstGeom prst="rect">
            <a:avLst/>
          </a:prstGeom>
        </p:spPr>
        <p:txBody>
          <a:bodyPr lIns="91440" tIns="45720" rIns="91440" bIns="4572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tx1"/>
                </a:solidFill>
                <a:latin typeface="+mn-lt"/>
                <a:ea typeface="+mn-ea"/>
                <a:cs typeface="+mn-cs"/>
              </a:defRPr>
            </a:lvl1pPr>
            <a:lvl2pPr marL="216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2pPr>
            <a:lvl3pPr marL="432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3pPr>
            <a:lvl4pPr marL="648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4pPr>
            <a:lvl5pPr marL="864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Arial"/>
              </a:rPr>
              <a:t>Building on existing good practice</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800" b="0" dirty="0">
                <a:solidFill>
                  <a:prstClr val="black"/>
                </a:solidFill>
                <a:latin typeface="Arial" panose="020B0604020202020204"/>
                <a:cs typeface="Arial"/>
              </a:rPr>
              <a:t>Developing volunteering and aftercare pathways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Arial" panose="020B0604020202020204"/>
                <a:ea typeface="+mn-ea"/>
                <a:cs typeface="Arial"/>
              </a:rPr>
              <a:t>Incre</a:t>
            </a:r>
            <a:r>
              <a:rPr lang="en-GB" sz="2800" b="0" dirty="0" err="1">
                <a:solidFill>
                  <a:prstClr val="black"/>
                </a:solidFill>
                <a:latin typeface="Arial" panose="020B0604020202020204"/>
                <a:cs typeface="Arial"/>
              </a:rPr>
              <a:t>asing</a:t>
            </a:r>
            <a:r>
              <a:rPr lang="en-GB" sz="2800" b="0" dirty="0">
                <a:solidFill>
                  <a:prstClr val="black"/>
                </a:solidFill>
                <a:latin typeface="Arial" panose="020B0604020202020204"/>
                <a:cs typeface="Arial"/>
              </a:rPr>
              <a:t> the voice of those with lived experience</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Arial"/>
              </a:rPr>
              <a:t>Strengthening local partnership working</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800" b="0" dirty="0">
                <a:solidFill>
                  <a:prstClr val="black"/>
                </a:solidFill>
                <a:latin typeface="Arial" panose="020B0604020202020204"/>
                <a:cs typeface="Arial"/>
              </a:rPr>
              <a:t>Maintaining same service sites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Arial"/>
              </a:rPr>
              <a:t>R</a:t>
            </a:r>
            <a:r>
              <a:rPr lang="en-GB" sz="2800" b="0" dirty="0">
                <a:solidFill>
                  <a:prstClr val="black"/>
                </a:solidFill>
                <a:latin typeface="Arial" panose="020B0604020202020204"/>
                <a:cs typeface="Arial"/>
              </a:rPr>
              <a:t>ole of </a:t>
            </a:r>
            <a:r>
              <a:rPr lang="en-GB" sz="2800" b="0" dirty="0" err="1">
                <a:solidFill>
                  <a:prstClr val="black"/>
                </a:solidFill>
                <a:latin typeface="Arial" panose="020B0604020202020204"/>
                <a:cs typeface="Arial"/>
              </a:rPr>
              <a:t>BoB</a:t>
            </a:r>
            <a:endParaRPr lang="en-GB" sz="2800" b="0" dirty="0">
              <a:solidFill>
                <a:prstClr val="black"/>
              </a:solidFill>
              <a:latin typeface="Arial" panose="020B0604020202020204"/>
              <a:cs typeface="Arial"/>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Arial"/>
              </a:rPr>
              <a:t>Teams – Via, </a:t>
            </a:r>
            <a:r>
              <a:rPr kumimoji="0" lang="en-GB" sz="2800" b="0" i="0" u="none" strike="noStrike" kern="1200" cap="none" spc="0" normalizeH="0" baseline="0" noProof="0" dirty="0" err="1">
                <a:ln>
                  <a:noFill/>
                </a:ln>
                <a:solidFill>
                  <a:prstClr val="black"/>
                </a:solidFill>
                <a:effectLst/>
                <a:uLnTx/>
                <a:uFillTx/>
                <a:latin typeface="Arial" panose="020B0604020202020204"/>
                <a:ea typeface="+mn-ea"/>
                <a:cs typeface="Arial"/>
              </a:rPr>
              <a:t>BoB</a:t>
            </a: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Arial"/>
              </a:rPr>
              <a:t>, </a:t>
            </a:r>
            <a:r>
              <a:rPr kumimoji="0" lang="en-GB" sz="2800" b="0" i="1" u="none" strike="noStrike" kern="1200" cap="none" spc="0" normalizeH="0" baseline="0" noProof="0" dirty="0">
                <a:ln>
                  <a:noFill/>
                </a:ln>
                <a:solidFill>
                  <a:prstClr val="black"/>
                </a:solidFill>
                <a:effectLst/>
                <a:uLnTx/>
                <a:uFillTx/>
                <a:latin typeface="Arial" panose="020B0604020202020204"/>
                <a:ea typeface="+mn-ea"/>
                <a:cs typeface="Arial"/>
              </a:rPr>
              <a:t>Social Work, Aftercare, YP, Outreach, Rough Sleepers, Group / RDP, Lived experience, Nursing / Clinical, Smoking Cessation</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449483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E3D742-F3F8-FC96-8AE4-9C1A7A475D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17 April 2024</a:t>
            </a:r>
          </a:p>
        </p:txBody>
      </p:sp>
      <p:sp>
        <p:nvSpPr>
          <p:cNvPr id="4" name="Footer Placeholder 3">
            <a:extLst>
              <a:ext uri="{FF2B5EF4-FFF2-40B4-BE49-F238E27FC236}">
                <a16:creationId xmlns:a16="http://schemas.microsoft.com/office/drawing/2014/main" id="{203B95AA-61DF-D59B-EEB9-934DECEEE6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Hillingdon </a:t>
            </a:r>
            <a:r>
              <a:rPr lang="en-GB" dirty="0">
                <a:solidFill>
                  <a:prstClr val="black"/>
                </a:solidFill>
                <a:latin typeface="Arial" panose="020B0604020202020204"/>
              </a:rPr>
              <a:t>Collective</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Consultation Event</a:t>
            </a:r>
          </a:p>
        </p:txBody>
      </p:sp>
      <p:sp>
        <p:nvSpPr>
          <p:cNvPr id="5" name="Slide Number Placeholder 4">
            <a:extLst>
              <a:ext uri="{FF2B5EF4-FFF2-40B4-BE49-F238E27FC236}">
                <a16:creationId xmlns:a16="http://schemas.microsoft.com/office/drawing/2014/main" id="{5165790A-3AB5-EB2F-F3C6-78E1A58DCD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B0BA2-DE5D-413B-B6ED-5E29C1F6D7BB}"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4EFC47C3-20B4-4B89-C93E-EAB54BFAE22C}"/>
              </a:ext>
            </a:extLst>
          </p:cNvPr>
          <p:cNvSpPr>
            <a:spLocks noGrp="1"/>
          </p:cNvSpPr>
          <p:nvPr>
            <p:ph type="body" sz="quarter" idx="13"/>
          </p:nvPr>
        </p:nvSpPr>
        <p:spPr>
          <a:xfrm>
            <a:off x="633600" y="1721102"/>
            <a:ext cx="10944225" cy="4043663"/>
          </a:xfrm>
        </p:spPr>
        <p:txBody>
          <a:bodyPr>
            <a:normAutofit/>
          </a:bodyPr>
          <a:lstStyle/>
          <a:p>
            <a:pPr marL="0" indent="0">
              <a:buNone/>
            </a:pPr>
            <a:endParaRPr lang="en-GB" sz="2000" b="1" dirty="0"/>
          </a:p>
          <a:p>
            <a:pPr marL="0" indent="0">
              <a:buNone/>
            </a:pPr>
            <a:endParaRPr lang="en-GB" sz="1900" b="1" dirty="0"/>
          </a:p>
          <a:p>
            <a:endParaRPr lang="en-GB" dirty="0"/>
          </a:p>
          <a:p>
            <a:endParaRPr lang="en-GB" dirty="0"/>
          </a:p>
          <a:p>
            <a:endParaRPr lang="en-GB" dirty="0"/>
          </a:p>
        </p:txBody>
      </p:sp>
      <p:sp>
        <p:nvSpPr>
          <p:cNvPr id="2" name="Title 1">
            <a:extLst>
              <a:ext uri="{FF2B5EF4-FFF2-40B4-BE49-F238E27FC236}">
                <a16:creationId xmlns:a16="http://schemas.microsoft.com/office/drawing/2014/main" id="{2F9AA8A0-AD67-40F2-72A1-FF02872002FF}"/>
              </a:ext>
            </a:extLst>
          </p:cNvPr>
          <p:cNvSpPr>
            <a:spLocks noGrp="1"/>
          </p:cNvSpPr>
          <p:nvPr>
            <p:ph type="title"/>
          </p:nvPr>
        </p:nvSpPr>
        <p:spPr>
          <a:xfrm>
            <a:off x="633600" y="1164515"/>
            <a:ext cx="10934513" cy="332399"/>
          </a:xfrm>
        </p:spPr>
        <p:txBody>
          <a:bodyPr/>
          <a:lstStyle/>
          <a:p>
            <a:r>
              <a:rPr lang="en-GB" sz="2400" b="1"/>
              <a:t>Contract Partnership </a:t>
            </a:r>
          </a:p>
        </p:txBody>
      </p:sp>
      <p:sp>
        <p:nvSpPr>
          <p:cNvPr id="8" name="Text Placeholder 6">
            <a:extLst>
              <a:ext uri="{FF2B5EF4-FFF2-40B4-BE49-F238E27FC236}">
                <a16:creationId xmlns:a16="http://schemas.microsoft.com/office/drawing/2014/main" id="{5C240D08-F9C2-8CC9-3946-8EF7CE3562A2}"/>
              </a:ext>
            </a:extLst>
          </p:cNvPr>
          <p:cNvSpPr txBox="1">
            <a:spLocks/>
          </p:cNvSpPr>
          <p:nvPr/>
        </p:nvSpPr>
        <p:spPr>
          <a:xfrm>
            <a:off x="634326" y="1903913"/>
            <a:ext cx="11011551" cy="4449936"/>
          </a:xfrm>
          <a:prstGeom prst="rect">
            <a:avLst/>
          </a:prstGeom>
        </p:spPr>
        <p:txBody>
          <a:bodyPr lIns="91440" tIns="45720" rIns="91440" bIns="4572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tx1"/>
                </a:solidFill>
                <a:latin typeface="+mn-lt"/>
                <a:ea typeface="+mn-ea"/>
                <a:cs typeface="+mn-cs"/>
              </a:defRPr>
            </a:lvl1pPr>
            <a:lvl2pPr marL="216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2pPr>
            <a:lvl3pPr marL="432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3pPr>
            <a:lvl4pPr marL="648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4pPr>
            <a:lvl5pPr marL="864000" indent="-216000" algn="l" defTabSz="914400" rtl="0" eaLnBrk="1" latinLnBrk="0" hangingPunct="1">
              <a:lnSpc>
                <a:spcPct val="100000"/>
              </a:lnSpc>
              <a:spcBef>
                <a:spcPts val="1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Tx/>
              <a:tabLst/>
              <a:defRPr/>
            </a:pPr>
            <a:r>
              <a:rPr lang="en-GB" sz="2000" b="0" dirty="0">
                <a:solidFill>
                  <a:prstClr val="black"/>
                </a:solidFill>
                <a:latin typeface="Arial" panose="020B0604020202020204"/>
                <a:cs typeface="Arial"/>
              </a:rPr>
              <a:t>Via will be working in a formal sub-contract arrangement with CNWL NHS Trust delivering:</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Assessments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Early intervention and harm reduction including BI’s and EBI’s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Psychosocial interventions as 1 – 1 or in groups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Outreach</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Criminal justice including DTR’s and ATR’s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Continuity of Care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b="0" dirty="0">
                <a:solidFill>
                  <a:prstClr val="black"/>
                </a:solidFill>
                <a:latin typeface="Arial" panose="020B0604020202020204"/>
                <a:cs typeface="Arial"/>
              </a:rPr>
              <a:t>Volunteering. Recruitment and training and development of pathways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6756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575C-C38F-5260-3DA4-DF16729A5DC1}"/>
              </a:ext>
            </a:extLst>
          </p:cNvPr>
          <p:cNvSpPr>
            <a:spLocks noGrp="1"/>
          </p:cNvSpPr>
          <p:nvPr>
            <p:ph type="title"/>
          </p:nvPr>
        </p:nvSpPr>
        <p:spPr/>
        <p:txBody>
          <a:bodyPr/>
          <a:lstStyle/>
          <a:p>
            <a:r>
              <a:rPr lang="en-GB" dirty="0"/>
              <a:t>Proposed Hillingdon Staffing Stricture: Via</a:t>
            </a:r>
          </a:p>
        </p:txBody>
      </p:sp>
      <p:sp>
        <p:nvSpPr>
          <p:cNvPr id="3" name="Date Placeholder 2">
            <a:extLst>
              <a:ext uri="{FF2B5EF4-FFF2-40B4-BE49-F238E27FC236}">
                <a16:creationId xmlns:a16="http://schemas.microsoft.com/office/drawing/2014/main" id="{70119F91-5434-759D-3809-EBF97FD170C2}"/>
              </a:ext>
            </a:extLst>
          </p:cNvPr>
          <p:cNvSpPr>
            <a:spLocks noGrp="1"/>
          </p:cNvSpPr>
          <p:nvPr>
            <p:ph type="dt" sz="half" idx="10"/>
          </p:nvPr>
        </p:nvSpPr>
        <p:spPr/>
        <p:txBody>
          <a:bodyPr/>
          <a:lstStyle/>
          <a:p>
            <a:fld id="{7728D3E7-C127-4C73-B0A8-0F4F43C30B8C}" type="datetime4">
              <a:rPr lang="en-GB" smtClean="0"/>
              <a:t>29 April 2024</a:t>
            </a:fld>
            <a:endParaRPr lang="en-GB"/>
          </a:p>
        </p:txBody>
      </p:sp>
      <p:sp>
        <p:nvSpPr>
          <p:cNvPr id="4" name="Footer Placeholder 3">
            <a:extLst>
              <a:ext uri="{FF2B5EF4-FFF2-40B4-BE49-F238E27FC236}">
                <a16:creationId xmlns:a16="http://schemas.microsoft.com/office/drawing/2014/main" id="{27DE0A12-C32B-9C91-D072-67A4C5BABB2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20A5FDE-CA4A-B6FB-1BF6-1E7300BAE0E9}"/>
              </a:ext>
            </a:extLst>
          </p:cNvPr>
          <p:cNvSpPr>
            <a:spLocks noGrp="1"/>
          </p:cNvSpPr>
          <p:nvPr>
            <p:ph type="sldNum" sz="quarter" idx="12"/>
          </p:nvPr>
        </p:nvSpPr>
        <p:spPr/>
        <p:txBody>
          <a:bodyPr/>
          <a:lstStyle/>
          <a:p>
            <a:fld id="{956B0BA2-DE5D-413B-B6ED-5E29C1F6D7BB}" type="slidenum">
              <a:rPr lang="en-GB" smtClean="0"/>
              <a:pPr/>
              <a:t>8</a:t>
            </a:fld>
            <a:endParaRPr lang="en-GB"/>
          </a:p>
        </p:txBody>
      </p:sp>
      <p:pic>
        <p:nvPicPr>
          <p:cNvPr id="7" name="Picture 6">
            <a:extLst>
              <a:ext uri="{FF2B5EF4-FFF2-40B4-BE49-F238E27FC236}">
                <a16:creationId xmlns:a16="http://schemas.microsoft.com/office/drawing/2014/main" id="{FBDED5EA-DDA4-3B31-F8AB-CE281F592B0B}"/>
              </a:ext>
            </a:extLst>
          </p:cNvPr>
          <p:cNvPicPr>
            <a:picLocks noChangeAspect="1"/>
          </p:cNvPicPr>
          <p:nvPr/>
        </p:nvPicPr>
        <p:blipFill>
          <a:blip r:embed="rId2"/>
          <a:stretch>
            <a:fillRect/>
          </a:stretch>
        </p:blipFill>
        <p:spPr>
          <a:xfrm>
            <a:off x="1447396" y="1127205"/>
            <a:ext cx="9297206" cy="5419814"/>
          </a:xfrm>
          <a:prstGeom prst="rect">
            <a:avLst/>
          </a:prstGeom>
        </p:spPr>
      </p:pic>
    </p:spTree>
    <p:extLst>
      <p:ext uri="{BB962C8B-B14F-4D97-AF65-F5344CB8AC3E}">
        <p14:creationId xmlns:p14="http://schemas.microsoft.com/office/powerpoint/2010/main" val="231755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87EE-26D4-DE15-6A1C-AC2CB9994F17}"/>
              </a:ext>
            </a:extLst>
          </p:cNvPr>
          <p:cNvSpPr>
            <a:spLocks noGrp="1"/>
          </p:cNvSpPr>
          <p:nvPr>
            <p:ph type="title"/>
          </p:nvPr>
        </p:nvSpPr>
        <p:spPr>
          <a:xfrm>
            <a:off x="9461634" y="1366538"/>
            <a:ext cx="2106479" cy="332399"/>
          </a:xfrm>
        </p:spPr>
        <p:txBody>
          <a:bodyPr/>
          <a:lstStyle/>
          <a:p>
            <a:r>
              <a:rPr lang="en-GB" sz="2400" b="1"/>
              <a:t>Measures </a:t>
            </a:r>
          </a:p>
        </p:txBody>
      </p:sp>
      <p:sp>
        <p:nvSpPr>
          <p:cNvPr id="3" name="Date Placeholder 2">
            <a:extLst>
              <a:ext uri="{FF2B5EF4-FFF2-40B4-BE49-F238E27FC236}">
                <a16:creationId xmlns:a16="http://schemas.microsoft.com/office/drawing/2014/main" id="{B41A6599-EBAA-A0B0-C6E9-D52DB485B435}"/>
              </a:ext>
            </a:extLst>
          </p:cNvPr>
          <p:cNvSpPr>
            <a:spLocks noGrp="1"/>
          </p:cNvSpPr>
          <p:nvPr>
            <p:ph type="dt" sz="half" idx="10"/>
          </p:nvPr>
        </p:nvSpPr>
        <p:spPr/>
        <p:txBody>
          <a:bodyPr/>
          <a:lstStyle/>
          <a:p>
            <a:fld id="{86259B53-EE12-4F29-93E9-459867C78C3A}" type="datetime4">
              <a:rPr lang="en-GB" smtClean="0"/>
              <a:pPr/>
              <a:t>29 April 2024</a:t>
            </a:fld>
            <a:endParaRPr lang="en-GB"/>
          </a:p>
        </p:txBody>
      </p:sp>
      <p:sp>
        <p:nvSpPr>
          <p:cNvPr id="4" name="Footer Placeholder 3">
            <a:extLst>
              <a:ext uri="{FF2B5EF4-FFF2-40B4-BE49-F238E27FC236}">
                <a16:creationId xmlns:a16="http://schemas.microsoft.com/office/drawing/2014/main" id="{4D932FA5-D59A-A39F-F079-E886E3ABFF8E}"/>
              </a:ext>
            </a:extLst>
          </p:cNvPr>
          <p:cNvSpPr>
            <a:spLocks noGrp="1"/>
          </p:cNvSpPr>
          <p:nvPr>
            <p:ph type="ftr" sz="quarter" idx="11"/>
          </p:nvPr>
        </p:nvSpPr>
        <p:spPr/>
        <p:txBody>
          <a:bodyPr/>
          <a:lstStyle/>
          <a:p>
            <a:r>
              <a:rPr lang="en-GB" dirty="0"/>
              <a:t>Hillingdon Collective Consultation</a:t>
            </a:r>
          </a:p>
        </p:txBody>
      </p:sp>
      <p:sp>
        <p:nvSpPr>
          <p:cNvPr id="5" name="Slide Number Placeholder 4">
            <a:extLst>
              <a:ext uri="{FF2B5EF4-FFF2-40B4-BE49-F238E27FC236}">
                <a16:creationId xmlns:a16="http://schemas.microsoft.com/office/drawing/2014/main" id="{9C965526-1858-747D-C0A8-4954843D59FF}"/>
              </a:ext>
            </a:extLst>
          </p:cNvPr>
          <p:cNvSpPr>
            <a:spLocks noGrp="1"/>
          </p:cNvSpPr>
          <p:nvPr>
            <p:ph type="sldNum" sz="quarter" idx="12"/>
          </p:nvPr>
        </p:nvSpPr>
        <p:spPr/>
        <p:txBody>
          <a:bodyPr/>
          <a:lstStyle/>
          <a:p>
            <a:fld id="{956B0BA2-DE5D-413B-B6ED-5E29C1F6D7BB}" type="slidenum">
              <a:rPr lang="en-GB" smtClean="0"/>
              <a:pPr/>
              <a:t>9</a:t>
            </a:fld>
            <a:endParaRPr lang="en-GB"/>
          </a:p>
        </p:txBody>
      </p:sp>
    </p:spTree>
    <p:extLst>
      <p:ext uri="{BB962C8B-B14F-4D97-AF65-F5344CB8AC3E}">
        <p14:creationId xmlns:p14="http://schemas.microsoft.com/office/powerpoint/2010/main" val="1277465267"/>
      </p:ext>
    </p:extLst>
  </p:cSld>
  <p:clrMapOvr>
    <a:masterClrMapping/>
  </p:clrMapOvr>
</p:sld>
</file>

<file path=ppt/theme/theme1.xml><?xml version="1.0" encoding="utf-8"?>
<a:theme xmlns:a="http://schemas.openxmlformats.org/drawingml/2006/main" name="VIA">
  <a:themeElements>
    <a:clrScheme name="VIA">
      <a:dk1>
        <a:sysClr val="windowText" lastClr="000000"/>
      </a:dk1>
      <a:lt1>
        <a:sysClr val="window" lastClr="FFFFFF"/>
      </a:lt1>
      <a:dk2>
        <a:srgbClr val="9B9491"/>
      </a:dk2>
      <a:lt2>
        <a:srgbClr val="EBE9E9"/>
      </a:lt2>
      <a:accent1>
        <a:srgbClr val="000000"/>
      </a:accent1>
      <a:accent2>
        <a:srgbClr val="4C4444"/>
      </a:accent2>
      <a:accent3>
        <a:srgbClr val="9B9491"/>
      </a:accent3>
      <a:accent4>
        <a:srgbClr val="EBE9E9"/>
      </a:accent4>
      <a:accent5>
        <a:srgbClr val="000000"/>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80000" rIns="180000" rtlCol="0" anchor="ctr"/>
      <a:lstStyle>
        <a:defPPr algn="l">
          <a:defRPr sz="200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IA Presentation (Arial).potx" id="{BF100D70-6C07-49AD-AE60-FB1C76134111}" vid="{F7527EA4-9890-441C-8FC7-CBFC2C0B35E6}"/>
    </a:ext>
  </a:extLst>
</a:theme>
</file>

<file path=ppt/theme/theme2.xml><?xml version="1.0" encoding="utf-8"?>
<a:theme xmlns:a="http://schemas.openxmlformats.org/drawingml/2006/main" name="1_VIA">
  <a:themeElements>
    <a:clrScheme name="VIA">
      <a:dk1>
        <a:sysClr val="windowText" lastClr="000000"/>
      </a:dk1>
      <a:lt1>
        <a:sysClr val="window" lastClr="FFFFFF"/>
      </a:lt1>
      <a:dk2>
        <a:srgbClr val="9B9491"/>
      </a:dk2>
      <a:lt2>
        <a:srgbClr val="EBE9E9"/>
      </a:lt2>
      <a:accent1>
        <a:srgbClr val="000000"/>
      </a:accent1>
      <a:accent2>
        <a:srgbClr val="4C4444"/>
      </a:accent2>
      <a:accent3>
        <a:srgbClr val="9B9491"/>
      </a:accent3>
      <a:accent4>
        <a:srgbClr val="EBE9E9"/>
      </a:accent4>
      <a:accent5>
        <a:srgbClr val="000000"/>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80000" rIns="180000" rtlCol="0" anchor="ctr"/>
      <a:lstStyle>
        <a:defPPr algn="l">
          <a:defRPr sz="200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IA Presentation (Arial).potx" id="{BF100D70-6C07-49AD-AE60-FB1C76134111}" vid="{F7527EA4-9890-441C-8FC7-CBFC2C0B35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A89B6D09737F44A99491C446313FEF" ma:contentTypeVersion="14" ma:contentTypeDescription="Create a new document." ma:contentTypeScope="" ma:versionID="6ec80e79e2281394ab82287d596eb2ff">
  <xsd:schema xmlns:xsd="http://www.w3.org/2001/XMLSchema" xmlns:xs="http://www.w3.org/2001/XMLSchema" xmlns:p="http://schemas.microsoft.com/office/2006/metadata/properties" xmlns:ns2="eb3cb524-1c2b-4e32-a085-ca6ec9aeff3b" xmlns:ns3="3b3ba77d-1ae0-4040-9253-092d0061e354" targetNamespace="http://schemas.microsoft.com/office/2006/metadata/properties" ma:root="true" ma:fieldsID="6a40450d6e4f1a406b5c94e487e76f2d" ns2:_="" ns3:_="">
    <xsd:import namespace="eb3cb524-1c2b-4e32-a085-ca6ec9aeff3b"/>
    <xsd:import namespace="3b3ba77d-1ae0-4040-9253-092d0061e35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cb524-1c2b-4e32-a085-ca6ec9aeff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29a39cb-9575-4ecb-8668-325386cc37a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Notes" ma:index="21" nillable="true" ma:displayName="Notes" ma:description="What is this about? "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3ba77d-1ae0-4040-9253-092d0061e35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2fbcc42-53ae-4a9c-8c48-529ce6373451}" ma:internalName="TaxCatchAll" ma:showField="CatchAllData" ma:web="3b3ba77d-1ae0-4040-9253-092d0061e35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564234-C321-4D68-AEE0-7DEB9CAB93F7}">
  <ds:schemaRefs>
    <ds:schemaRef ds:uri="http://schemas.microsoft.com/sharepoint/v3/contenttype/forms"/>
  </ds:schemaRefs>
</ds:datastoreItem>
</file>

<file path=customXml/itemProps2.xml><?xml version="1.0" encoding="utf-8"?>
<ds:datastoreItem xmlns:ds="http://schemas.openxmlformats.org/officeDocument/2006/customXml" ds:itemID="{FF6B90E4-1D58-4279-94F3-2CB53F437E0C}">
  <ds:schemaRefs>
    <ds:schemaRef ds:uri="3b3ba77d-1ae0-4040-9253-092d0061e354"/>
    <ds:schemaRef ds:uri="eb3cb524-1c2b-4e32-a085-ca6ec9aeff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VIA Presentation (Arial) 17 April_V2 - Copy</Template>
  <TotalTime>51</TotalTime>
  <Words>1905</Words>
  <Application>Microsoft Office PowerPoint</Application>
  <PresentationFormat>Widescreen</PresentationFormat>
  <Paragraphs>267</Paragraphs>
  <Slides>22</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Segoe UI</vt:lpstr>
      <vt:lpstr>VIA</vt:lpstr>
      <vt:lpstr>1_VIA</vt:lpstr>
      <vt:lpstr>PowerPoint Presentation</vt:lpstr>
      <vt:lpstr>The plan for today </vt:lpstr>
      <vt:lpstr>What is TUPE?</vt:lpstr>
      <vt:lpstr>What inform and consult means for you</vt:lpstr>
      <vt:lpstr>Service Delivery Model </vt:lpstr>
      <vt:lpstr>Key features of the new Hillingdon Service</vt:lpstr>
      <vt:lpstr>Contract Partnership </vt:lpstr>
      <vt:lpstr>Proposed Hillingdon Staffing Stricture: Via</vt:lpstr>
      <vt:lpstr>Measures </vt:lpstr>
      <vt:lpstr>Informing &amp; Consulting on the transfer and the TUPE Measures</vt:lpstr>
      <vt:lpstr>Process</vt:lpstr>
      <vt:lpstr>Initial intended measures</vt:lpstr>
      <vt:lpstr>Initial intended measures</vt:lpstr>
      <vt:lpstr>Initial intended measures</vt:lpstr>
      <vt:lpstr>Initial intended measures</vt:lpstr>
      <vt:lpstr>Initial intended measures</vt:lpstr>
      <vt:lpstr>Initial intended measures</vt:lpstr>
      <vt:lpstr>Next steps</vt:lpstr>
      <vt:lpstr>Timeline and Next Steps</vt:lpstr>
      <vt:lpstr>Timeline and Next Steps</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Cherise Chana</dc:creator>
  <cp:lastModifiedBy>Tom Sackville</cp:lastModifiedBy>
  <cp:revision>4</cp:revision>
  <dcterms:created xsi:type="dcterms:W3CDTF">2023-09-04T14:19:32Z</dcterms:created>
  <dcterms:modified xsi:type="dcterms:W3CDTF">2024-04-29T13:49:52Z</dcterms:modified>
</cp:coreProperties>
</file>